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5"/>
  </p:notesMasterIdLst>
  <p:sldIdLst>
    <p:sldId id="256" r:id="rId2"/>
    <p:sldId id="413" r:id="rId3"/>
    <p:sldId id="414" r:id="rId4"/>
    <p:sldId id="415" r:id="rId5"/>
    <p:sldId id="416" r:id="rId6"/>
    <p:sldId id="41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68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8A6A5-B7EA-4743-B2DD-C4E1C17DE4A0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70EC0-CF74-4626-BFDC-D8EB13543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Coupledline Compiled Data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t>2025-08-22_05_30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251.384</a:t>
            </a:r>
          </a:p>
          <a:p>
            <a:pPr lvl="1"/>
            <a:r>
              <a:t>Sampler 2: 291.297</a:t>
            </a:r>
          </a:p>
          <a:p>
            <a:r>
              <a:t>Sampler Offset (rather than -1)</a:t>
            </a:r>
          </a:p>
          <a:p>
            <a:pPr lvl="1"/>
            <a:r>
              <a:t>-5.1350058650820776</a:t>
            </a:r>
          </a:p>
          <a:p>
            <a:r>
              <a:t>Sampler 1 Range</a:t>
            </a:r>
          </a:p>
          <a:p>
            <a:pPr lvl="1"/>
            <a:r>
              <a:t>0.00132</a:t>
            </a:r>
          </a:p>
          <a:p>
            <a:r>
              <a:t>Sampler 2 Range</a:t>
            </a:r>
          </a:p>
          <a:p>
            <a:pPr lvl="1"/>
            <a:r>
              <a:t>0.00127</a:t>
            </a:r>
          </a:p>
          <a:p>
            <a:r>
              <a:t>DUT output dBm Mean</a:t>
            </a:r>
          </a:p>
          <a:p>
            <a:pPr lvl="1"/>
            <a:r>
              <a:t>15.98133</a:t>
            </a:r>
          </a:p>
          <a:p>
            <a:r>
              <a:t>DUT input dBm Mean</a:t>
            </a:r>
          </a:p>
          <a:p>
            <a:pPr lvl="1"/>
            <a:r>
              <a:t>16.50231</a:t>
            </a:r>
          </a:p>
          <a:p>
            <a:r>
              <a:t>RMS Error </a:t>
            </a:r>
          </a:p>
          <a:p>
            <a:r>
              <a:t>0.12019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184.260</a:t>
            </a:r>
          </a:p>
          <a:p>
            <a:pPr lvl="1"/>
            <a:r>
              <a:t>Sampler 2: 203.787</a:t>
            </a:r>
          </a:p>
          <a:p>
            <a:r>
              <a:t>Sampler Offset (rather than -1)</a:t>
            </a:r>
          </a:p>
          <a:p>
            <a:pPr lvl="1"/>
            <a:r>
              <a:t>-103.12716682001295</a:t>
            </a:r>
          </a:p>
          <a:p>
            <a:r>
              <a:t>Sampler 1 Range</a:t>
            </a:r>
          </a:p>
          <a:p>
            <a:pPr lvl="1"/>
            <a:r>
              <a:t>0.00508</a:t>
            </a:r>
          </a:p>
          <a:p>
            <a:r>
              <a:t>Sampler 2 Range</a:t>
            </a:r>
          </a:p>
          <a:p>
            <a:pPr lvl="1"/>
            <a:r>
              <a:t>0.00511</a:t>
            </a:r>
          </a:p>
          <a:p>
            <a:r>
              <a:t>DUT output dBm Mean</a:t>
            </a:r>
          </a:p>
          <a:p>
            <a:pPr lvl="1"/>
            <a:r>
              <a:t>5.98880</a:t>
            </a:r>
          </a:p>
          <a:p>
            <a:r>
              <a:t>DUT input dBm Mean</a:t>
            </a:r>
          </a:p>
          <a:p>
            <a:pPr lvl="1"/>
            <a:r>
              <a:t>6.47356</a:t>
            </a:r>
          </a:p>
          <a:p>
            <a:r>
              <a:t>RMS Error </a:t>
            </a:r>
          </a:p>
          <a:p>
            <a:r>
              <a:t>0.28778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184.260</a:t>
            </a:r>
          </a:p>
          <a:p>
            <a:pPr lvl="1"/>
            <a:r>
              <a:t>Sampler 2: 203.787</a:t>
            </a:r>
          </a:p>
          <a:p>
            <a:r>
              <a:t>Sampler Offset (rather than -1)</a:t>
            </a:r>
          </a:p>
          <a:p>
            <a:pPr lvl="1"/>
            <a:r>
              <a:t>-103.12716682001295</a:t>
            </a:r>
          </a:p>
          <a:p>
            <a:r>
              <a:t>Sampler 1 Range</a:t>
            </a:r>
          </a:p>
          <a:p>
            <a:pPr lvl="1"/>
            <a:r>
              <a:t>0.00524</a:t>
            </a:r>
          </a:p>
          <a:p>
            <a:r>
              <a:t>Sampler 2 Range</a:t>
            </a:r>
          </a:p>
          <a:p>
            <a:pPr lvl="1"/>
            <a:r>
              <a:t>0.00438</a:t>
            </a:r>
          </a:p>
          <a:p>
            <a:r>
              <a:t>DUT output dBm Mean</a:t>
            </a:r>
          </a:p>
          <a:p>
            <a:pPr lvl="1"/>
            <a:r>
              <a:t>5.95643</a:t>
            </a:r>
          </a:p>
          <a:p>
            <a:r>
              <a:t>DUT input dBm Mean</a:t>
            </a:r>
          </a:p>
          <a:p>
            <a:pPr lvl="1"/>
            <a:r>
              <a:t>6.46715</a:t>
            </a:r>
          </a:p>
          <a:p>
            <a:r>
              <a:t>RMS Error </a:t>
            </a:r>
          </a:p>
          <a:p>
            <a:r>
              <a:t>0.37822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184.260</a:t>
            </a:r>
          </a:p>
          <a:p>
            <a:pPr lvl="1"/>
            <a:r>
              <a:t>Sampler 2: 203.787</a:t>
            </a:r>
          </a:p>
          <a:p>
            <a:r>
              <a:t>Sampler Offset (rather than -1)</a:t>
            </a:r>
          </a:p>
          <a:p>
            <a:pPr lvl="1"/>
            <a:r>
              <a:t>-103.12716682001295</a:t>
            </a:r>
          </a:p>
          <a:p>
            <a:r>
              <a:t>Sampler 1 Range</a:t>
            </a:r>
          </a:p>
          <a:p>
            <a:pPr lvl="1"/>
            <a:r>
              <a:t>0.00526</a:t>
            </a:r>
          </a:p>
          <a:p>
            <a:r>
              <a:t>Sampler 2 Range</a:t>
            </a:r>
          </a:p>
          <a:p>
            <a:pPr lvl="1"/>
            <a:r>
              <a:t>0.00446</a:t>
            </a:r>
          </a:p>
          <a:p>
            <a:r>
              <a:t>DUT output dBm Mean</a:t>
            </a:r>
          </a:p>
          <a:p>
            <a:pPr lvl="1"/>
            <a:r>
              <a:t>5.97898</a:t>
            </a:r>
          </a:p>
          <a:p>
            <a:r>
              <a:t>DUT input dBm Mean</a:t>
            </a:r>
          </a:p>
          <a:p>
            <a:pPr lvl="1"/>
            <a:r>
              <a:t>6.47751</a:t>
            </a:r>
          </a:p>
          <a:p>
            <a:r>
              <a:t>RMS Error </a:t>
            </a:r>
          </a:p>
          <a:p>
            <a:r>
              <a:t>0.54457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184.260</a:t>
            </a:r>
          </a:p>
          <a:p>
            <a:pPr lvl="1"/>
            <a:r>
              <a:t>Sampler 2: 203.787</a:t>
            </a:r>
          </a:p>
          <a:p>
            <a:r>
              <a:t>Sampler Offset (rather than -1)</a:t>
            </a:r>
          </a:p>
          <a:p>
            <a:pPr lvl="1"/>
            <a:r>
              <a:t>-103.12716682001295</a:t>
            </a:r>
          </a:p>
          <a:p>
            <a:r>
              <a:t>Sampler 1 Range</a:t>
            </a:r>
          </a:p>
          <a:p>
            <a:pPr lvl="1"/>
            <a:r>
              <a:t>0.00475</a:t>
            </a:r>
          </a:p>
          <a:p>
            <a:r>
              <a:t>Sampler 2 Range</a:t>
            </a:r>
          </a:p>
          <a:p>
            <a:pPr lvl="1"/>
            <a:r>
              <a:t>0.00517</a:t>
            </a:r>
          </a:p>
          <a:p>
            <a:r>
              <a:t>DUT output dBm Mean</a:t>
            </a:r>
          </a:p>
          <a:p>
            <a:pPr lvl="1"/>
            <a:r>
              <a:t>5.99573</a:t>
            </a:r>
          </a:p>
          <a:p>
            <a:r>
              <a:t>DUT input dBm Mean</a:t>
            </a:r>
          </a:p>
          <a:p>
            <a:pPr lvl="1"/>
            <a:r>
              <a:t>6.49539</a:t>
            </a:r>
          </a:p>
          <a:p>
            <a:r>
              <a:t>RMS Error </a:t>
            </a:r>
          </a:p>
          <a:p>
            <a:r>
              <a:t>0.75548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149.941</a:t>
            </a:r>
          </a:p>
          <a:p>
            <a:pPr lvl="1"/>
            <a:r>
              <a:t>Sampler 2: 162.064</a:t>
            </a:r>
          </a:p>
          <a:p>
            <a:r>
              <a:t>Sampler Offset (rather than -1)</a:t>
            </a:r>
          </a:p>
          <a:p>
            <a:pPr lvl="1"/>
            <a:r>
              <a:t>-83.477343674904006</a:t>
            </a:r>
          </a:p>
          <a:p>
            <a:r>
              <a:t>Sampler 1 Range</a:t>
            </a:r>
          </a:p>
          <a:p>
            <a:pPr lvl="1"/>
            <a:r>
              <a:t>0.00706</a:t>
            </a:r>
          </a:p>
          <a:p>
            <a:r>
              <a:t>Sampler 2 Range</a:t>
            </a:r>
          </a:p>
          <a:p>
            <a:pPr lvl="1"/>
            <a:r>
              <a:t>0.00700</a:t>
            </a:r>
          </a:p>
          <a:p>
            <a:r>
              <a:t>DUT output dBm Mean</a:t>
            </a:r>
          </a:p>
          <a:p>
            <a:pPr lvl="1"/>
            <a:r>
              <a:t>7.99725</a:t>
            </a:r>
          </a:p>
          <a:p>
            <a:r>
              <a:t>DUT input dBm Mean</a:t>
            </a:r>
          </a:p>
          <a:p>
            <a:pPr lvl="1"/>
            <a:r>
              <a:t>8.37177</a:t>
            </a:r>
          </a:p>
          <a:p>
            <a:r>
              <a:t>RMS Error </a:t>
            </a:r>
          </a:p>
          <a:p>
            <a:r>
              <a:t>0.57456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149.941</a:t>
            </a:r>
          </a:p>
          <a:p>
            <a:pPr lvl="1"/>
            <a:r>
              <a:t>Sampler 2: 162.064</a:t>
            </a:r>
          </a:p>
          <a:p>
            <a:r>
              <a:t>Sampler Offset (rather than -1)</a:t>
            </a:r>
          </a:p>
          <a:p>
            <a:pPr lvl="1"/>
            <a:r>
              <a:t>-83.477343674904006</a:t>
            </a:r>
          </a:p>
          <a:p>
            <a:r>
              <a:t>Sampler 1 Range</a:t>
            </a:r>
          </a:p>
          <a:p>
            <a:pPr lvl="1"/>
            <a:r>
              <a:t>0.00919</a:t>
            </a:r>
          </a:p>
          <a:p>
            <a:r>
              <a:t>Sampler 2 Range</a:t>
            </a:r>
          </a:p>
          <a:p>
            <a:pPr lvl="1"/>
            <a:r>
              <a:t>0.00726</a:t>
            </a:r>
          </a:p>
          <a:p>
            <a:r>
              <a:t>DUT output dBm Mean</a:t>
            </a:r>
          </a:p>
          <a:p>
            <a:pPr lvl="1"/>
            <a:r>
              <a:t>7.98371</a:t>
            </a:r>
          </a:p>
          <a:p>
            <a:r>
              <a:t>DUT input dBm Mean</a:t>
            </a:r>
          </a:p>
          <a:p>
            <a:pPr lvl="1"/>
            <a:r>
              <a:t>8.53749</a:t>
            </a:r>
          </a:p>
          <a:p>
            <a:r>
              <a:t>RMS Error </a:t>
            </a:r>
          </a:p>
          <a:p>
            <a:r>
              <a:t>0.55993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149.941</a:t>
            </a:r>
          </a:p>
          <a:p>
            <a:pPr lvl="1"/>
            <a:r>
              <a:t>Sampler 2: 162.064</a:t>
            </a:r>
          </a:p>
          <a:p>
            <a:r>
              <a:t>Sampler Offset (rather than -1)</a:t>
            </a:r>
          </a:p>
          <a:p>
            <a:pPr lvl="1"/>
            <a:r>
              <a:t>-83.477343674904006</a:t>
            </a:r>
          </a:p>
          <a:p>
            <a:r>
              <a:t>Sampler 1 Range</a:t>
            </a:r>
          </a:p>
          <a:p>
            <a:pPr lvl="1"/>
            <a:r>
              <a:t>0.00815</a:t>
            </a:r>
          </a:p>
          <a:p>
            <a:r>
              <a:t>Sampler 2 Range</a:t>
            </a:r>
          </a:p>
          <a:p>
            <a:pPr lvl="1"/>
            <a:r>
              <a:t>0.00702</a:t>
            </a:r>
          </a:p>
          <a:p>
            <a:r>
              <a:t>DUT output dBm Mean</a:t>
            </a:r>
          </a:p>
          <a:p>
            <a:pPr lvl="1"/>
            <a:r>
              <a:t>8.01736</a:t>
            </a:r>
          </a:p>
          <a:p>
            <a:r>
              <a:t>DUT input dBm Mean</a:t>
            </a:r>
          </a:p>
          <a:p>
            <a:pPr lvl="1"/>
            <a:r>
              <a:t>8.43862</a:t>
            </a:r>
          </a:p>
          <a:p>
            <a:r>
              <a:t>RMS Error </a:t>
            </a:r>
          </a:p>
          <a:p>
            <a:r>
              <a:t>0.46010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149.941</a:t>
            </a:r>
          </a:p>
          <a:p>
            <a:pPr lvl="1"/>
            <a:r>
              <a:t>Sampler 2: 162.064</a:t>
            </a:r>
          </a:p>
          <a:p>
            <a:r>
              <a:t>Sampler Offset (rather than -1)</a:t>
            </a:r>
          </a:p>
          <a:p>
            <a:pPr lvl="1"/>
            <a:r>
              <a:t>-83.477343674904006</a:t>
            </a:r>
          </a:p>
          <a:p>
            <a:r>
              <a:t>Sampler 1 Range</a:t>
            </a:r>
          </a:p>
          <a:p>
            <a:pPr lvl="1"/>
            <a:r>
              <a:t>0.00690</a:t>
            </a:r>
          </a:p>
          <a:p>
            <a:r>
              <a:t>Sampler 2 Range</a:t>
            </a:r>
          </a:p>
          <a:p>
            <a:pPr lvl="1"/>
            <a:r>
              <a:t>0.00717</a:t>
            </a:r>
          </a:p>
          <a:p>
            <a:r>
              <a:t>DUT output dBm Mean</a:t>
            </a:r>
          </a:p>
          <a:p>
            <a:pPr lvl="1"/>
            <a:r>
              <a:t>8.00390</a:t>
            </a:r>
          </a:p>
          <a:p>
            <a:r>
              <a:t>DUT input dBm Mean</a:t>
            </a:r>
          </a:p>
          <a:p>
            <a:pPr lvl="1"/>
            <a:r>
              <a:t>8.44820</a:t>
            </a:r>
          </a:p>
          <a:p>
            <a:r>
              <a:t>RMS Error </a:t>
            </a:r>
          </a:p>
          <a:p>
            <a:r>
              <a:t>0.40864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149.941</a:t>
            </a:r>
          </a:p>
          <a:p>
            <a:pPr lvl="1"/>
            <a:r>
              <a:t>Sampler 2: 162.064</a:t>
            </a:r>
          </a:p>
          <a:p>
            <a:r>
              <a:t>Sampler Offset (rather than -1)</a:t>
            </a:r>
          </a:p>
          <a:p>
            <a:pPr lvl="1"/>
            <a:r>
              <a:t>-83.477343674904006</a:t>
            </a:r>
          </a:p>
          <a:p>
            <a:r>
              <a:t>Sampler 1 Range</a:t>
            </a:r>
          </a:p>
          <a:p>
            <a:pPr lvl="1"/>
            <a:r>
              <a:t>0.00751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7.99271</a:t>
            </a:r>
          </a:p>
          <a:p>
            <a:r>
              <a:t>DUT input dBm Mean</a:t>
            </a:r>
          </a:p>
          <a:p>
            <a:pPr lvl="1"/>
            <a:r>
              <a:t>8.50907</a:t>
            </a:r>
          </a:p>
          <a:p>
            <a:r>
              <a:t>RMS Error </a:t>
            </a:r>
          </a:p>
          <a:p>
            <a:r>
              <a:t>0.26600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149.941</a:t>
            </a:r>
          </a:p>
          <a:p>
            <a:pPr lvl="1"/>
            <a:r>
              <a:t>Sampler 2: 162.064</a:t>
            </a:r>
          </a:p>
          <a:p>
            <a:r>
              <a:t>Sampler Offset (rather than -1)</a:t>
            </a:r>
          </a:p>
          <a:p>
            <a:pPr lvl="1"/>
            <a:r>
              <a:t>-83.477343674904006</a:t>
            </a:r>
          </a:p>
          <a:p>
            <a:r>
              <a:t>Sampler 1 Range</a:t>
            </a:r>
          </a:p>
          <a:p>
            <a:pPr lvl="1"/>
            <a:r>
              <a:t>0.00836</a:t>
            </a:r>
          </a:p>
          <a:p>
            <a:r>
              <a:t>Sampler 2 Range</a:t>
            </a:r>
          </a:p>
          <a:p>
            <a:pPr lvl="1"/>
            <a:r>
              <a:t>0.00669</a:t>
            </a:r>
          </a:p>
          <a:p>
            <a:r>
              <a:t>DUT output dBm Mean</a:t>
            </a:r>
          </a:p>
          <a:p>
            <a:pPr lvl="1"/>
            <a:r>
              <a:t>8.02451</a:t>
            </a:r>
          </a:p>
          <a:p>
            <a:r>
              <a:t>DUT input dBm Mean</a:t>
            </a:r>
          </a:p>
          <a:p>
            <a:pPr lvl="1"/>
            <a:r>
              <a:t>8.45632</a:t>
            </a:r>
          </a:p>
          <a:p>
            <a:r>
              <a:t>RMS Error </a:t>
            </a:r>
          </a:p>
          <a:p>
            <a:r>
              <a:t>0.08575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251.384</a:t>
            </a:r>
          </a:p>
          <a:p>
            <a:pPr lvl="1"/>
            <a:r>
              <a:t>Sampler 2: 291.297</a:t>
            </a:r>
          </a:p>
          <a:p>
            <a:r>
              <a:t>Sampler Offset (rather than -1)</a:t>
            </a:r>
          </a:p>
          <a:p>
            <a:pPr lvl="1"/>
            <a:r>
              <a:t>-5.1350058650820776</a:t>
            </a:r>
          </a:p>
          <a:p>
            <a:r>
              <a:t>Sampler 1 Range</a:t>
            </a:r>
          </a:p>
          <a:p>
            <a:pPr lvl="1"/>
            <a:r>
              <a:t>0.00160</a:t>
            </a:r>
          </a:p>
          <a:p>
            <a:r>
              <a:t>Sampler 2 Range</a:t>
            </a:r>
          </a:p>
          <a:p>
            <a:pPr lvl="1"/>
            <a:r>
              <a:t>0.00106</a:t>
            </a:r>
          </a:p>
          <a:p>
            <a:r>
              <a:t>DUT output dBm Mean</a:t>
            </a:r>
          </a:p>
          <a:p>
            <a:pPr lvl="1"/>
            <a:r>
              <a:t>16.01625</a:t>
            </a:r>
          </a:p>
          <a:p>
            <a:r>
              <a:t>DUT input dBm Mean</a:t>
            </a:r>
          </a:p>
          <a:p>
            <a:pPr lvl="1"/>
            <a:r>
              <a:t>16.45544</a:t>
            </a:r>
          </a:p>
          <a:p>
            <a:r>
              <a:t>RMS Error </a:t>
            </a:r>
          </a:p>
          <a:p>
            <a:r>
              <a:t>0.10807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149.941</a:t>
            </a:r>
          </a:p>
          <a:p>
            <a:pPr lvl="1"/>
            <a:r>
              <a:t>Sampler 2: 162.064</a:t>
            </a:r>
          </a:p>
          <a:p>
            <a:r>
              <a:t>Sampler Offset (rather than -1)</a:t>
            </a:r>
          </a:p>
          <a:p>
            <a:pPr lvl="1"/>
            <a:r>
              <a:t>-83.477343674904006</a:t>
            </a:r>
          </a:p>
          <a:p>
            <a:r>
              <a:t>Sampler 1 Range</a:t>
            </a:r>
          </a:p>
          <a:p>
            <a:pPr lvl="1"/>
            <a:r>
              <a:t>0.00788</a:t>
            </a:r>
          </a:p>
          <a:p>
            <a:r>
              <a:t>Sampler 2 Range</a:t>
            </a:r>
          </a:p>
          <a:p>
            <a:pPr lvl="1"/>
            <a:r>
              <a:t>0.00767</a:t>
            </a:r>
          </a:p>
          <a:p>
            <a:r>
              <a:t>DUT output dBm Mean</a:t>
            </a:r>
          </a:p>
          <a:p>
            <a:pPr lvl="1"/>
            <a:r>
              <a:t>8.04555</a:t>
            </a:r>
          </a:p>
          <a:p>
            <a:r>
              <a:t>DUT input dBm Mean</a:t>
            </a:r>
          </a:p>
          <a:p>
            <a:pPr lvl="1"/>
            <a:r>
              <a:t>8.52925</a:t>
            </a:r>
          </a:p>
          <a:p>
            <a:r>
              <a:t>RMS Error </a:t>
            </a:r>
          </a:p>
          <a:p>
            <a:r>
              <a:t>0.19854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149.941</a:t>
            </a:r>
          </a:p>
          <a:p>
            <a:pPr lvl="1"/>
            <a:r>
              <a:t>Sampler 2: 162.064</a:t>
            </a:r>
          </a:p>
          <a:p>
            <a:r>
              <a:t>Sampler Offset (rather than -1)</a:t>
            </a:r>
          </a:p>
          <a:p>
            <a:pPr lvl="1"/>
            <a:r>
              <a:t>-83.477343674904006</a:t>
            </a:r>
          </a:p>
          <a:p>
            <a:r>
              <a:t>Sampler 1 Range</a:t>
            </a:r>
          </a:p>
          <a:p>
            <a:pPr lvl="1"/>
            <a:r>
              <a:t>0.00807</a:t>
            </a:r>
          </a:p>
          <a:p>
            <a:r>
              <a:t>Sampler 2 Range</a:t>
            </a:r>
          </a:p>
          <a:p>
            <a:pPr lvl="1"/>
            <a:r>
              <a:t>0.00706</a:t>
            </a:r>
          </a:p>
          <a:p>
            <a:r>
              <a:t>DUT output dBm Mean</a:t>
            </a:r>
          </a:p>
          <a:p>
            <a:pPr lvl="1"/>
            <a:r>
              <a:t>8.01509</a:t>
            </a:r>
          </a:p>
          <a:p>
            <a:r>
              <a:t>DUT input dBm Mean</a:t>
            </a:r>
          </a:p>
          <a:p>
            <a:pPr lvl="1"/>
            <a:r>
              <a:t>8.52616</a:t>
            </a:r>
          </a:p>
          <a:p>
            <a:r>
              <a:t>RMS Error </a:t>
            </a:r>
          </a:p>
          <a:p>
            <a:r>
              <a:t>0.27659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149.941</a:t>
            </a:r>
          </a:p>
          <a:p>
            <a:pPr lvl="1"/>
            <a:r>
              <a:t>Sampler 2: 162.064</a:t>
            </a:r>
          </a:p>
          <a:p>
            <a:r>
              <a:t>Sampler Offset (rather than -1)</a:t>
            </a:r>
          </a:p>
          <a:p>
            <a:pPr lvl="1"/>
            <a:r>
              <a:t>-83.477343674904006</a:t>
            </a:r>
          </a:p>
          <a:p>
            <a:r>
              <a:t>Sampler 1 Range</a:t>
            </a:r>
          </a:p>
          <a:p>
            <a:pPr lvl="1"/>
            <a:r>
              <a:t>0.00844</a:t>
            </a:r>
          </a:p>
          <a:p>
            <a:r>
              <a:t>Sampler 2 Range</a:t>
            </a:r>
          </a:p>
          <a:p>
            <a:pPr lvl="1"/>
            <a:r>
              <a:t>0.00715</a:t>
            </a:r>
          </a:p>
          <a:p>
            <a:r>
              <a:t>DUT output dBm Mean</a:t>
            </a:r>
          </a:p>
          <a:p>
            <a:pPr lvl="1"/>
            <a:r>
              <a:t>8.03851</a:t>
            </a:r>
          </a:p>
          <a:p>
            <a:r>
              <a:t>DUT input dBm Mean</a:t>
            </a:r>
          </a:p>
          <a:p>
            <a:pPr lvl="1"/>
            <a:r>
              <a:t>8.53712</a:t>
            </a:r>
          </a:p>
          <a:p>
            <a:r>
              <a:t>RMS Error </a:t>
            </a:r>
          </a:p>
          <a:p>
            <a:r>
              <a:t>0.41260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149.941</a:t>
            </a:r>
          </a:p>
          <a:p>
            <a:pPr lvl="1"/>
            <a:r>
              <a:t>Sampler 2: 162.064</a:t>
            </a:r>
          </a:p>
          <a:p>
            <a:r>
              <a:t>Sampler Offset (rather than -1)</a:t>
            </a:r>
          </a:p>
          <a:p>
            <a:pPr lvl="1"/>
            <a:r>
              <a:t>-83.477343674904006</a:t>
            </a:r>
          </a:p>
          <a:p>
            <a:r>
              <a:t>Sampler 1 Range</a:t>
            </a:r>
          </a:p>
          <a:p>
            <a:pPr lvl="1"/>
            <a:r>
              <a:t>0.00737</a:t>
            </a:r>
          </a:p>
          <a:p>
            <a:r>
              <a:t>Sampler 2 Range</a:t>
            </a:r>
          </a:p>
          <a:p>
            <a:pPr lvl="1"/>
            <a:r>
              <a:t>0.00806</a:t>
            </a:r>
          </a:p>
          <a:p>
            <a:r>
              <a:t>DUT output dBm Mean</a:t>
            </a:r>
          </a:p>
          <a:p>
            <a:pPr lvl="1"/>
            <a:r>
              <a:t>8.01077</a:t>
            </a:r>
          </a:p>
          <a:p>
            <a:r>
              <a:t>DUT input dBm Mean</a:t>
            </a:r>
          </a:p>
          <a:p>
            <a:pPr lvl="1"/>
            <a:r>
              <a:t>8.51307</a:t>
            </a:r>
          </a:p>
          <a:p>
            <a:r>
              <a:t>RMS Error </a:t>
            </a:r>
          </a:p>
          <a:p>
            <a:r>
              <a:t>0.54548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99.366</a:t>
            </a:r>
          </a:p>
          <a:p>
            <a:pPr lvl="1"/>
            <a:r>
              <a:t>Sampler 2: 108.108</a:t>
            </a:r>
          </a:p>
          <a:p>
            <a:r>
              <a:t>Sampler Offset (rather than -1)</a:t>
            </a:r>
          </a:p>
          <a:p>
            <a:pPr lvl="1"/>
            <a:r>
              <a:t>-55.963883021672892</a:t>
            </a:r>
          </a:p>
          <a:p>
            <a:r>
              <a:t>Sampler 1 Range</a:t>
            </a:r>
          </a:p>
          <a:p>
            <a:pPr lvl="1"/>
            <a:r>
              <a:t>0.01097</a:t>
            </a:r>
          </a:p>
          <a:p>
            <a:r>
              <a:t>Sampler 2 Range</a:t>
            </a:r>
          </a:p>
          <a:p>
            <a:pPr lvl="1"/>
            <a:r>
              <a:t>0.01073</a:t>
            </a:r>
          </a:p>
          <a:p>
            <a:r>
              <a:t>DUT output dBm Mean</a:t>
            </a:r>
          </a:p>
          <a:p>
            <a:pPr lvl="1"/>
            <a:r>
              <a:t>9.98103</a:t>
            </a:r>
          </a:p>
          <a:p>
            <a:r>
              <a:t>DUT input dBm Mean</a:t>
            </a:r>
          </a:p>
          <a:p>
            <a:pPr lvl="1"/>
            <a:r>
              <a:t>10.35750</a:t>
            </a:r>
          </a:p>
          <a:p>
            <a:r>
              <a:t>RMS Error </a:t>
            </a:r>
          </a:p>
          <a:p>
            <a:r>
              <a:t>0.42959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99.366</a:t>
            </a:r>
          </a:p>
          <a:p>
            <a:pPr lvl="1"/>
            <a:r>
              <a:t>Sampler 2: 108.108</a:t>
            </a:r>
          </a:p>
          <a:p>
            <a:r>
              <a:t>Sampler Offset (rather than -1)</a:t>
            </a:r>
          </a:p>
          <a:p>
            <a:pPr lvl="1"/>
            <a:r>
              <a:t>-55.963883021672892</a:t>
            </a:r>
          </a:p>
          <a:p>
            <a:r>
              <a:t>Sampler 1 Range</a:t>
            </a:r>
          </a:p>
          <a:p>
            <a:pPr lvl="1"/>
            <a:r>
              <a:t>0.01376</a:t>
            </a:r>
          </a:p>
          <a:p>
            <a:r>
              <a:t>Sampler 2 Range</a:t>
            </a:r>
          </a:p>
          <a:p>
            <a:pPr lvl="1"/>
            <a:r>
              <a:t>0.01120</a:t>
            </a:r>
          </a:p>
          <a:p>
            <a:r>
              <a:t>DUT output dBm Mean</a:t>
            </a:r>
          </a:p>
          <a:p>
            <a:pPr lvl="1"/>
            <a:r>
              <a:t>9.96800</a:t>
            </a:r>
          </a:p>
          <a:p>
            <a:r>
              <a:t>DUT input dBm Mean</a:t>
            </a:r>
          </a:p>
          <a:p>
            <a:pPr lvl="1"/>
            <a:r>
              <a:t>10.52290</a:t>
            </a:r>
          </a:p>
          <a:p>
            <a:r>
              <a:t>RMS Error </a:t>
            </a:r>
          </a:p>
          <a:p>
            <a:r>
              <a:t>0.44464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99.366</a:t>
            </a:r>
          </a:p>
          <a:p>
            <a:pPr lvl="1"/>
            <a:r>
              <a:t>Sampler 2: 108.108</a:t>
            </a:r>
          </a:p>
          <a:p>
            <a:r>
              <a:t>Sampler Offset (rather than -1)</a:t>
            </a:r>
          </a:p>
          <a:p>
            <a:pPr lvl="1"/>
            <a:r>
              <a:t>-55.963883021672892</a:t>
            </a:r>
          </a:p>
          <a:p>
            <a:r>
              <a:t>Sampler 1 Range</a:t>
            </a:r>
          </a:p>
          <a:p>
            <a:pPr lvl="1"/>
            <a:r>
              <a:t>0.01241</a:t>
            </a:r>
          </a:p>
          <a:p>
            <a:r>
              <a:t>Sampler 2 Range</a:t>
            </a:r>
          </a:p>
          <a:p>
            <a:pPr lvl="1"/>
            <a:r>
              <a:t>0.01055</a:t>
            </a:r>
          </a:p>
          <a:p>
            <a:r>
              <a:t>DUT output dBm Mean</a:t>
            </a:r>
          </a:p>
          <a:p>
            <a:pPr lvl="1"/>
            <a:r>
              <a:t>10.01058</a:t>
            </a:r>
          </a:p>
          <a:p>
            <a:r>
              <a:t>DUT input dBm Mean</a:t>
            </a:r>
          </a:p>
          <a:p>
            <a:pPr lvl="1"/>
            <a:r>
              <a:t>10.43271</a:t>
            </a:r>
          </a:p>
          <a:p>
            <a:r>
              <a:t>RMS Error </a:t>
            </a:r>
          </a:p>
          <a:p>
            <a:r>
              <a:t>0.35843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99.366</a:t>
            </a:r>
          </a:p>
          <a:p>
            <a:pPr lvl="1"/>
            <a:r>
              <a:t>Sampler 2: 108.108</a:t>
            </a:r>
          </a:p>
          <a:p>
            <a:r>
              <a:t>Sampler Offset (rather than -1)</a:t>
            </a:r>
          </a:p>
          <a:p>
            <a:pPr lvl="1"/>
            <a:r>
              <a:t>-55.963883021672892</a:t>
            </a:r>
          </a:p>
          <a:p>
            <a:r>
              <a:t>Sampler 1 Range</a:t>
            </a:r>
          </a:p>
          <a:p>
            <a:pPr lvl="1"/>
            <a:r>
              <a:t>0.01044</a:t>
            </a:r>
          </a:p>
          <a:p>
            <a:r>
              <a:t>Sampler 2 Range</a:t>
            </a:r>
          </a:p>
          <a:p>
            <a:pPr lvl="1"/>
            <a:r>
              <a:t>0.01083</a:t>
            </a:r>
          </a:p>
          <a:p>
            <a:r>
              <a:t>DUT output dBm Mean</a:t>
            </a:r>
          </a:p>
          <a:p>
            <a:pPr lvl="1"/>
            <a:r>
              <a:t>9.98928</a:t>
            </a:r>
          </a:p>
          <a:p>
            <a:r>
              <a:t>DUT input dBm Mean</a:t>
            </a:r>
          </a:p>
          <a:p>
            <a:pPr lvl="1"/>
            <a:r>
              <a:t>10.43413</a:t>
            </a:r>
          </a:p>
          <a:p>
            <a:r>
              <a:t>RMS Error </a:t>
            </a:r>
          </a:p>
          <a:p>
            <a:r>
              <a:t>0.28594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99.366</a:t>
            </a:r>
          </a:p>
          <a:p>
            <a:pPr lvl="1"/>
            <a:r>
              <a:t>Sampler 2: 108.108</a:t>
            </a:r>
          </a:p>
          <a:p>
            <a:r>
              <a:t>Sampler Offset (rather than -1)</a:t>
            </a:r>
          </a:p>
          <a:p>
            <a:pPr lvl="1"/>
            <a:r>
              <a:t>-55.963883021672892</a:t>
            </a:r>
          </a:p>
          <a:p>
            <a:r>
              <a:t>Sampler 1 Range</a:t>
            </a:r>
          </a:p>
          <a:p>
            <a:pPr lvl="1"/>
            <a:r>
              <a:t>0.01152</a:t>
            </a:r>
          </a:p>
          <a:p>
            <a:r>
              <a:t>Sampler 2 Range</a:t>
            </a:r>
          </a:p>
          <a:p>
            <a:pPr lvl="1"/>
            <a:r>
              <a:t>0.01087</a:t>
            </a:r>
          </a:p>
          <a:p>
            <a:r>
              <a:t>DUT output dBm Mean</a:t>
            </a:r>
          </a:p>
          <a:p>
            <a:pPr lvl="1"/>
            <a:r>
              <a:t>9.98905</a:t>
            </a:r>
          </a:p>
          <a:p>
            <a:r>
              <a:t>DUT input dBm Mean</a:t>
            </a:r>
          </a:p>
          <a:p>
            <a:pPr lvl="1"/>
            <a:r>
              <a:t>10.50742</a:t>
            </a:r>
          </a:p>
          <a:p>
            <a:r>
              <a:t>RMS Error </a:t>
            </a:r>
          </a:p>
          <a:p>
            <a:r>
              <a:t>0.13228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99.366</a:t>
            </a:r>
          </a:p>
          <a:p>
            <a:pPr lvl="1"/>
            <a:r>
              <a:t>Sampler 2: 108.108</a:t>
            </a:r>
          </a:p>
          <a:p>
            <a:r>
              <a:t>Sampler Offset (rather than -1)</a:t>
            </a:r>
          </a:p>
          <a:p>
            <a:pPr lvl="1"/>
            <a:r>
              <a:t>-55.963883021672892</a:t>
            </a:r>
          </a:p>
          <a:p>
            <a:r>
              <a:t>Sampler 1 Range</a:t>
            </a:r>
          </a:p>
          <a:p>
            <a:pPr lvl="1"/>
            <a:r>
              <a:t>0.01261</a:t>
            </a:r>
          </a:p>
          <a:p>
            <a:r>
              <a:t>Sampler 2 Range</a:t>
            </a:r>
          </a:p>
          <a:p>
            <a:pPr lvl="1"/>
            <a:r>
              <a:t>0.01025</a:t>
            </a:r>
          </a:p>
          <a:p>
            <a:r>
              <a:t>DUT output dBm Mean</a:t>
            </a:r>
          </a:p>
          <a:p>
            <a:pPr lvl="1"/>
            <a:r>
              <a:t>10.00211</a:t>
            </a:r>
          </a:p>
          <a:p>
            <a:r>
              <a:t>DUT input dBm Mean</a:t>
            </a:r>
          </a:p>
          <a:p>
            <a:pPr lvl="1"/>
            <a:r>
              <a:t>10.43605</a:t>
            </a:r>
          </a:p>
          <a:p>
            <a:r>
              <a:t>RMS Error </a:t>
            </a:r>
          </a:p>
          <a:p>
            <a:r>
              <a:t>0.07101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251.384</a:t>
            </a:r>
          </a:p>
          <a:p>
            <a:pPr lvl="1"/>
            <a:r>
              <a:t>Sampler 2: 291.297</a:t>
            </a:r>
          </a:p>
          <a:p>
            <a:r>
              <a:t>Sampler Offset (rather than -1)</a:t>
            </a:r>
          </a:p>
          <a:p>
            <a:pPr lvl="1"/>
            <a:r>
              <a:t>-5.1350058650820776</a:t>
            </a:r>
          </a:p>
          <a:p>
            <a:r>
              <a:t>Sampler 1 Range</a:t>
            </a:r>
          </a:p>
          <a:p>
            <a:pPr lvl="1"/>
            <a:r>
              <a:t>0.00169</a:t>
            </a:r>
          </a:p>
          <a:p>
            <a:r>
              <a:t>Sampler 2 Range</a:t>
            </a:r>
          </a:p>
          <a:p>
            <a:pPr lvl="1"/>
            <a:r>
              <a:t>0.00124</a:t>
            </a:r>
          </a:p>
          <a:p>
            <a:r>
              <a:t>DUT output dBm Mean</a:t>
            </a:r>
          </a:p>
          <a:p>
            <a:pPr lvl="1"/>
            <a:r>
              <a:t>16.03071</a:t>
            </a:r>
          </a:p>
          <a:p>
            <a:r>
              <a:t>DUT input dBm Mean</a:t>
            </a:r>
          </a:p>
          <a:p>
            <a:pPr lvl="1"/>
            <a:r>
              <a:t>16.51571</a:t>
            </a:r>
          </a:p>
          <a:p>
            <a:r>
              <a:t>RMS Error </a:t>
            </a:r>
          </a:p>
          <a:p>
            <a:r>
              <a:t>0.12408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99.366</a:t>
            </a:r>
          </a:p>
          <a:p>
            <a:pPr lvl="1"/>
            <a:r>
              <a:t>Sampler 2: 108.108</a:t>
            </a:r>
          </a:p>
          <a:p>
            <a:r>
              <a:t>Sampler Offset (rather than -1)</a:t>
            </a:r>
          </a:p>
          <a:p>
            <a:pPr lvl="1"/>
            <a:r>
              <a:t>-55.963883021672892</a:t>
            </a:r>
          </a:p>
          <a:p>
            <a:r>
              <a:t>Sampler 1 Range</a:t>
            </a:r>
          </a:p>
          <a:p>
            <a:pPr lvl="1"/>
            <a:r>
              <a:t>0.01215</a:t>
            </a:r>
          </a:p>
          <a:p>
            <a:r>
              <a:t>Sampler 2 Range</a:t>
            </a:r>
          </a:p>
          <a:p>
            <a:pPr lvl="1"/>
            <a:r>
              <a:t>0.01164</a:t>
            </a:r>
          </a:p>
          <a:p>
            <a:r>
              <a:t>DUT output dBm Mean</a:t>
            </a:r>
          </a:p>
          <a:p>
            <a:pPr lvl="1"/>
            <a:r>
              <a:t>10.03628</a:t>
            </a:r>
          </a:p>
          <a:p>
            <a:r>
              <a:t>DUT input dBm Mean</a:t>
            </a:r>
          </a:p>
          <a:p>
            <a:pPr lvl="1"/>
            <a:r>
              <a:t>10.52077</a:t>
            </a:r>
          </a:p>
          <a:p>
            <a:r>
              <a:t>RMS Error </a:t>
            </a:r>
          </a:p>
          <a:p>
            <a:r>
              <a:t>0.17357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99.366</a:t>
            </a:r>
          </a:p>
          <a:p>
            <a:pPr lvl="1"/>
            <a:r>
              <a:t>Sampler 2: 108.108</a:t>
            </a:r>
          </a:p>
          <a:p>
            <a:r>
              <a:t>Sampler Offset (rather than -1)</a:t>
            </a:r>
          </a:p>
          <a:p>
            <a:pPr lvl="1"/>
            <a:r>
              <a:t>-55.963883021672892</a:t>
            </a:r>
          </a:p>
          <a:p>
            <a:r>
              <a:t>Sampler 1 Range</a:t>
            </a:r>
          </a:p>
          <a:p>
            <a:pPr lvl="1"/>
            <a:r>
              <a:t>0.01226</a:t>
            </a:r>
          </a:p>
          <a:p>
            <a:r>
              <a:t>Sampler 2 Range</a:t>
            </a:r>
          </a:p>
          <a:p>
            <a:pPr lvl="1"/>
            <a:r>
              <a:t>0.01075</a:t>
            </a:r>
          </a:p>
          <a:p>
            <a:r>
              <a:t>DUT output dBm Mean</a:t>
            </a:r>
          </a:p>
          <a:p>
            <a:pPr lvl="1"/>
            <a:r>
              <a:t>9.99775</a:t>
            </a:r>
          </a:p>
          <a:p>
            <a:r>
              <a:t>DUT input dBm Mean</a:t>
            </a:r>
          </a:p>
          <a:p>
            <a:pPr lvl="1"/>
            <a:r>
              <a:t>10.50820</a:t>
            </a:r>
          </a:p>
          <a:p>
            <a:r>
              <a:t>RMS Error </a:t>
            </a:r>
          </a:p>
          <a:p>
            <a:r>
              <a:t>0.21303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99.366</a:t>
            </a:r>
          </a:p>
          <a:p>
            <a:pPr lvl="1"/>
            <a:r>
              <a:t>Sampler 2: 108.108</a:t>
            </a:r>
          </a:p>
          <a:p>
            <a:r>
              <a:t>Sampler Offset (rather than -1)</a:t>
            </a:r>
          </a:p>
          <a:p>
            <a:pPr lvl="1"/>
            <a:r>
              <a:t>-55.963883021672892</a:t>
            </a:r>
          </a:p>
          <a:p>
            <a:r>
              <a:t>Sampler 1 Range</a:t>
            </a:r>
          </a:p>
          <a:p>
            <a:pPr lvl="1"/>
            <a:r>
              <a:t>0.01258</a:t>
            </a:r>
          </a:p>
          <a:p>
            <a:r>
              <a:t>Sampler 2 Range</a:t>
            </a:r>
          </a:p>
          <a:p>
            <a:pPr lvl="1"/>
            <a:r>
              <a:t>0.01059</a:t>
            </a:r>
          </a:p>
          <a:p>
            <a:r>
              <a:t>DUT output dBm Mean</a:t>
            </a:r>
          </a:p>
          <a:p>
            <a:pPr lvl="1"/>
            <a:r>
              <a:t>10.01442</a:t>
            </a:r>
          </a:p>
          <a:p>
            <a:r>
              <a:t>DUT input dBm Mean</a:t>
            </a:r>
          </a:p>
          <a:p>
            <a:pPr lvl="1"/>
            <a:r>
              <a:t>10.51422</a:t>
            </a:r>
          </a:p>
          <a:p>
            <a:r>
              <a:t>RMS Error </a:t>
            </a:r>
          </a:p>
          <a:p>
            <a:r>
              <a:t>0.32070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99.366</a:t>
            </a:r>
          </a:p>
          <a:p>
            <a:pPr lvl="1"/>
            <a:r>
              <a:t>Sampler 2: 108.108</a:t>
            </a:r>
          </a:p>
          <a:p>
            <a:r>
              <a:t>Sampler Offset (rather than -1)</a:t>
            </a:r>
          </a:p>
          <a:p>
            <a:pPr lvl="1"/>
            <a:r>
              <a:t>-55.963883021672892</a:t>
            </a:r>
          </a:p>
          <a:p>
            <a:r>
              <a:t>Sampler 1 Range</a:t>
            </a:r>
          </a:p>
          <a:p>
            <a:pPr lvl="1"/>
            <a:r>
              <a:t>0.01111</a:t>
            </a:r>
          </a:p>
          <a:p>
            <a:r>
              <a:t>Sampler 2 Range</a:t>
            </a:r>
          </a:p>
          <a:p>
            <a:pPr lvl="1"/>
            <a:r>
              <a:t>0.01239</a:t>
            </a:r>
          </a:p>
          <a:p>
            <a:r>
              <a:t>DUT output dBm Mean</a:t>
            </a:r>
          </a:p>
          <a:p>
            <a:pPr lvl="1"/>
            <a:r>
              <a:t>10.00646</a:t>
            </a:r>
          </a:p>
          <a:p>
            <a:r>
              <a:t>DUT input dBm Mean</a:t>
            </a:r>
          </a:p>
          <a:p>
            <a:pPr lvl="1"/>
            <a:r>
              <a:t>10.50843</a:t>
            </a:r>
          </a:p>
          <a:p>
            <a:r>
              <a:t>RMS Error </a:t>
            </a:r>
          </a:p>
          <a:p>
            <a:r>
              <a:t>0.40303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225.009</a:t>
            </a:r>
          </a:p>
          <a:p>
            <a:pPr lvl="1"/>
            <a:r>
              <a:t>Sampler 2: 244.311</a:t>
            </a:r>
          </a:p>
          <a:p>
            <a:r>
              <a:t>Sampler Offset (rather than -1)</a:t>
            </a:r>
          </a:p>
          <a:p>
            <a:pPr lvl="1"/>
            <a:r>
              <a:t>-193.27024119337077</a:t>
            </a:r>
          </a:p>
          <a:p>
            <a:r>
              <a:t>Sampler 1 Range</a:t>
            </a:r>
          </a:p>
          <a:p>
            <a:pPr lvl="1"/>
            <a:r>
              <a:t>0.00409</a:t>
            </a:r>
          </a:p>
          <a:p>
            <a:r>
              <a:t>Sampler 2 Range</a:t>
            </a:r>
          </a:p>
          <a:p>
            <a:pPr lvl="1"/>
            <a:r>
              <a:t>0.00387</a:t>
            </a:r>
          </a:p>
          <a:p>
            <a:r>
              <a:t>DUT output dBm Mean</a:t>
            </a:r>
          </a:p>
          <a:p>
            <a:pPr lvl="1"/>
            <a:r>
              <a:t>5.93448</a:t>
            </a:r>
          </a:p>
          <a:p>
            <a:r>
              <a:t>DUT input dBm Mean</a:t>
            </a:r>
          </a:p>
          <a:p>
            <a:pPr lvl="1"/>
            <a:r>
              <a:t>6.30852</a:t>
            </a:r>
          </a:p>
          <a:p>
            <a:r>
              <a:t>RMS Error </a:t>
            </a:r>
          </a:p>
          <a:p>
            <a:r>
              <a:t>0.55647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225.009</a:t>
            </a:r>
          </a:p>
          <a:p>
            <a:pPr lvl="1"/>
            <a:r>
              <a:t>Sampler 2: 244.311</a:t>
            </a:r>
          </a:p>
          <a:p>
            <a:r>
              <a:t>Sampler Offset (rather than -1)</a:t>
            </a:r>
          </a:p>
          <a:p>
            <a:pPr lvl="1"/>
            <a:r>
              <a:t>-193.27024119337077</a:t>
            </a:r>
          </a:p>
          <a:p>
            <a:r>
              <a:t>Sampler 1 Range</a:t>
            </a:r>
          </a:p>
          <a:p>
            <a:pPr lvl="1"/>
            <a:r>
              <a:t>0.00484</a:t>
            </a:r>
          </a:p>
          <a:p>
            <a:r>
              <a:t>Sampler 2 Range</a:t>
            </a:r>
          </a:p>
          <a:p>
            <a:pPr lvl="1"/>
            <a:r>
              <a:t>0.00395</a:t>
            </a:r>
          </a:p>
          <a:p>
            <a:r>
              <a:t>DUT output dBm Mean</a:t>
            </a:r>
          </a:p>
          <a:p>
            <a:pPr lvl="1"/>
            <a:r>
              <a:t>5.92832</a:t>
            </a:r>
          </a:p>
          <a:p>
            <a:r>
              <a:t>DUT input dBm Mean</a:t>
            </a:r>
          </a:p>
          <a:p>
            <a:pPr lvl="1"/>
            <a:r>
              <a:t>6.48198</a:t>
            </a:r>
          </a:p>
          <a:p>
            <a:r>
              <a:t>RMS Error </a:t>
            </a:r>
          </a:p>
          <a:p>
            <a:r>
              <a:t>0.56867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225.009</a:t>
            </a:r>
          </a:p>
          <a:p>
            <a:pPr lvl="1"/>
            <a:r>
              <a:t>Sampler 2: 244.311</a:t>
            </a:r>
          </a:p>
          <a:p>
            <a:r>
              <a:t>Sampler Offset (rather than -1)</a:t>
            </a:r>
          </a:p>
          <a:p>
            <a:pPr lvl="1"/>
            <a:r>
              <a:t>-193.27024119337077</a:t>
            </a:r>
          </a:p>
          <a:p>
            <a:r>
              <a:t>Sampler 1 Range</a:t>
            </a:r>
          </a:p>
          <a:p>
            <a:pPr lvl="1"/>
            <a:r>
              <a:t>0.00440</a:t>
            </a:r>
          </a:p>
          <a:p>
            <a:r>
              <a:t>Sampler 2 Range</a:t>
            </a:r>
          </a:p>
          <a:p>
            <a:pPr lvl="1"/>
            <a:r>
              <a:t>0.00393</a:t>
            </a:r>
          </a:p>
          <a:p>
            <a:r>
              <a:t>DUT output dBm Mean</a:t>
            </a:r>
          </a:p>
          <a:p>
            <a:pPr lvl="1"/>
            <a:r>
              <a:t>5.96225</a:t>
            </a:r>
          </a:p>
          <a:p>
            <a:r>
              <a:t>DUT input dBm Mean</a:t>
            </a:r>
          </a:p>
          <a:p>
            <a:pPr lvl="1"/>
            <a:r>
              <a:t>6.38156</a:t>
            </a:r>
          </a:p>
          <a:p>
            <a:r>
              <a:t>RMS Error </a:t>
            </a:r>
          </a:p>
          <a:p>
            <a:r>
              <a:t>0.44625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225.009</a:t>
            </a:r>
          </a:p>
          <a:p>
            <a:pPr lvl="1"/>
            <a:r>
              <a:t>Sampler 2: 244.311</a:t>
            </a:r>
          </a:p>
          <a:p>
            <a:r>
              <a:t>Sampler Offset (rather than -1)</a:t>
            </a:r>
          </a:p>
          <a:p>
            <a:pPr lvl="1"/>
            <a:r>
              <a:t>-193.27024119337077</a:t>
            </a:r>
          </a:p>
          <a:p>
            <a:r>
              <a:t>Sampler 1 Range</a:t>
            </a:r>
          </a:p>
          <a:p>
            <a:pPr lvl="1"/>
            <a:r>
              <a:t>0.00381</a:t>
            </a:r>
          </a:p>
          <a:p>
            <a:r>
              <a:t>Sampler 2 Range</a:t>
            </a:r>
          </a:p>
          <a:p>
            <a:pPr lvl="1"/>
            <a:r>
              <a:t>0.00391</a:t>
            </a:r>
          </a:p>
          <a:p>
            <a:r>
              <a:t>DUT output dBm Mean</a:t>
            </a:r>
          </a:p>
          <a:p>
            <a:pPr lvl="1"/>
            <a:r>
              <a:t>5.94172</a:t>
            </a:r>
          </a:p>
          <a:p>
            <a:r>
              <a:t>DUT input dBm Mean</a:t>
            </a:r>
          </a:p>
          <a:p>
            <a:pPr lvl="1"/>
            <a:r>
              <a:t>6.38491</a:t>
            </a:r>
          </a:p>
          <a:p>
            <a:r>
              <a:t>RMS Error </a:t>
            </a:r>
          </a:p>
          <a:p>
            <a:r>
              <a:t>0.29926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225.009</a:t>
            </a:r>
          </a:p>
          <a:p>
            <a:pPr lvl="1"/>
            <a:r>
              <a:t>Sampler 2: 244.311</a:t>
            </a:r>
          </a:p>
          <a:p>
            <a:r>
              <a:t>Sampler Offset (rather than -1)</a:t>
            </a:r>
          </a:p>
          <a:p>
            <a:pPr lvl="1"/>
            <a:r>
              <a:t>-193.27024119337077</a:t>
            </a:r>
          </a:p>
          <a:p>
            <a:r>
              <a:t>Sampler 1 Range</a:t>
            </a:r>
          </a:p>
          <a:p>
            <a:pPr lvl="1"/>
            <a:r>
              <a:t>0.00392</a:t>
            </a:r>
          </a:p>
          <a:p>
            <a:r>
              <a:t>Sampler 2 Range</a:t>
            </a:r>
          </a:p>
          <a:p>
            <a:pPr lvl="1"/>
            <a:r>
              <a:t>0.00385</a:t>
            </a:r>
          </a:p>
          <a:p>
            <a:r>
              <a:t>DUT output dBm Mean</a:t>
            </a:r>
          </a:p>
          <a:p>
            <a:pPr lvl="1"/>
            <a:r>
              <a:t>5.94583</a:t>
            </a:r>
          </a:p>
          <a:p>
            <a:r>
              <a:t>DUT input dBm Mean</a:t>
            </a:r>
          </a:p>
          <a:p>
            <a:pPr lvl="1"/>
            <a:r>
              <a:t>6.45880</a:t>
            </a:r>
          </a:p>
          <a:p>
            <a:r>
              <a:t>RMS Error </a:t>
            </a:r>
          </a:p>
          <a:p>
            <a:r>
              <a:t>0.19669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225.009</a:t>
            </a:r>
          </a:p>
          <a:p>
            <a:pPr lvl="1"/>
            <a:r>
              <a:t>Sampler 2: 244.311</a:t>
            </a:r>
          </a:p>
          <a:p>
            <a:r>
              <a:t>Sampler Offset (rather than -1)</a:t>
            </a:r>
          </a:p>
          <a:p>
            <a:pPr lvl="1"/>
            <a:r>
              <a:t>-193.27024119337077</a:t>
            </a:r>
          </a:p>
          <a:p>
            <a:r>
              <a:t>Sampler 1 Range</a:t>
            </a:r>
          </a:p>
          <a:p>
            <a:pPr lvl="1"/>
            <a:r>
              <a:t>0.00434</a:t>
            </a:r>
          </a:p>
          <a:p>
            <a:r>
              <a:t>Sampler 2 Range</a:t>
            </a:r>
          </a:p>
          <a:p>
            <a:pPr lvl="1"/>
            <a:r>
              <a:t>0.00378</a:t>
            </a:r>
          </a:p>
          <a:p>
            <a:r>
              <a:t>DUT output dBm Mean</a:t>
            </a:r>
          </a:p>
          <a:p>
            <a:pPr lvl="1"/>
            <a:r>
              <a:t>5.96663</a:t>
            </a:r>
          </a:p>
          <a:p>
            <a:r>
              <a:t>DUT input dBm Mean</a:t>
            </a:r>
          </a:p>
          <a:p>
            <a:pPr lvl="1"/>
            <a:r>
              <a:t>6.39973</a:t>
            </a:r>
          </a:p>
          <a:p>
            <a:r>
              <a:t>RMS Error </a:t>
            </a:r>
          </a:p>
          <a:p>
            <a:r>
              <a:t>0.09044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251.384</a:t>
            </a:r>
          </a:p>
          <a:p>
            <a:pPr lvl="1"/>
            <a:r>
              <a:t>Sampler 2: 291.297</a:t>
            </a:r>
          </a:p>
          <a:p>
            <a:r>
              <a:t>Sampler Offset (rather than -1)</a:t>
            </a:r>
          </a:p>
          <a:p>
            <a:pPr lvl="1"/>
            <a:r>
              <a:t>-5.1350058650820776</a:t>
            </a:r>
          </a:p>
          <a:p>
            <a:r>
              <a:t>Sampler 1 Range</a:t>
            </a:r>
          </a:p>
          <a:p>
            <a:pPr lvl="1"/>
            <a:r>
              <a:t>0.00145</a:t>
            </a:r>
          </a:p>
          <a:p>
            <a:r>
              <a:t>Sampler 2 Range</a:t>
            </a:r>
          </a:p>
          <a:p>
            <a:pPr lvl="1"/>
            <a:r>
              <a:t>0.00135</a:t>
            </a:r>
          </a:p>
          <a:p>
            <a:r>
              <a:t>DUT output dBm Mean</a:t>
            </a:r>
          </a:p>
          <a:p>
            <a:pPr lvl="1"/>
            <a:r>
              <a:t>16.01870</a:t>
            </a:r>
          </a:p>
          <a:p>
            <a:r>
              <a:t>DUT input dBm Mean</a:t>
            </a:r>
          </a:p>
          <a:p>
            <a:pPr lvl="1"/>
            <a:r>
              <a:t>16.53604</a:t>
            </a:r>
          </a:p>
          <a:p>
            <a:r>
              <a:t>RMS Error </a:t>
            </a:r>
          </a:p>
          <a:p>
            <a:r>
              <a:t>0.11431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225.009</a:t>
            </a:r>
          </a:p>
          <a:p>
            <a:pPr lvl="1"/>
            <a:r>
              <a:t>Sampler 2: 244.311</a:t>
            </a:r>
          </a:p>
          <a:p>
            <a:r>
              <a:t>Sampler Offset (rather than -1)</a:t>
            </a:r>
          </a:p>
          <a:p>
            <a:pPr lvl="1"/>
            <a:r>
              <a:t>-193.27024119337077</a:t>
            </a:r>
          </a:p>
          <a:p>
            <a:r>
              <a:t>Sampler 1 Range</a:t>
            </a:r>
          </a:p>
          <a:p>
            <a:pPr lvl="1"/>
            <a:r>
              <a:t>0.00431</a:t>
            </a:r>
          </a:p>
          <a:p>
            <a:r>
              <a:t>Sampler 2 Range</a:t>
            </a:r>
          </a:p>
          <a:p>
            <a:pPr lvl="1"/>
            <a:r>
              <a:t>0.00427</a:t>
            </a:r>
          </a:p>
          <a:p>
            <a:r>
              <a:t>DUT output dBm Mean</a:t>
            </a:r>
          </a:p>
          <a:p>
            <a:pPr lvl="1"/>
            <a:r>
              <a:t>5.98428</a:t>
            </a:r>
          </a:p>
          <a:p>
            <a:r>
              <a:t>DUT input dBm Mean</a:t>
            </a:r>
          </a:p>
          <a:p>
            <a:pPr lvl="1"/>
            <a:r>
              <a:t>6.46805</a:t>
            </a:r>
          </a:p>
          <a:p>
            <a:r>
              <a:t>RMS Error </a:t>
            </a:r>
          </a:p>
          <a:p>
            <a:r>
              <a:t>0.18567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225.009</a:t>
            </a:r>
          </a:p>
          <a:p>
            <a:pPr lvl="1"/>
            <a:r>
              <a:t>Sampler 2: 244.311</a:t>
            </a:r>
          </a:p>
          <a:p>
            <a:r>
              <a:t>Sampler Offset (rather than -1)</a:t>
            </a:r>
          </a:p>
          <a:p>
            <a:pPr lvl="1"/>
            <a:r>
              <a:t>-193.27024119337077</a:t>
            </a:r>
          </a:p>
          <a:p>
            <a:r>
              <a:t>Sampler 1 Range</a:t>
            </a:r>
          </a:p>
          <a:p>
            <a:pPr lvl="1"/>
            <a:r>
              <a:t>0.00447</a:t>
            </a:r>
          </a:p>
          <a:p>
            <a:r>
              <a:t>Sampler 2 Range</a:t>
            </a:r>
          </a:p>
          <a:p>
            <a:pPr lvl="1"/>
            <a:r>
              <a:t>0.00392</a:t>
            </a:r>
          </a:p>
          <a:p>
            <a:r>
              <a:t>DUT output dBm Mean</a:t>
            </a:r>
          </a:p>
          <a:p>
            <a:pPr lvl="1"/>
            <a:r>
              <a:t>5.95755</a:t>
            </a:r>
          </a:p>
          <a:p>
            <a:r>
              <a:t>DUT input dBm Mean</a:t>
            </a:r>
          </a:p>
          <a:p>
            <a:pPr lvl="1"/>
            <a:r>
              <a:t>6.46639</a:t>
            </a:r>
          </a:p>
          <a:p>
            <a:r>
              <a:t>RMS Error </a:t>
            </a:r>
          </a:p>
          <a:p>
            <a:r>
              <a:t>0.27380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225.009</a:t>
            </a:r>
          </a:p>
          <a:p>
            <a:pPr lvl="1"/>
            <a:r>
              <a:t>Sampler 2: 244.311</a:t>
            </a:r>
          </a:p>
          <a:p>
            <a:r>
              <a:t>Sampler Offset (rather than -1)</a:t>
            </a:r>
          </a:p>
          <a:p>
            <a:pPr lvl="1"/>
            <a:r>
              <a:t>-193.27024119337077</a:t>
            </a:r>
          </a:p>
          <a:p>
            <a:r>
              <a:t>Sampler 1 Range</a:t>
            </a:r>
          </a:p>
          <a:p>
            <a:pPr lvl="1"/>
            <a:r>
              <a:t>0.00486</a:t>
            </a:r>
          </a:p>
          <a:p>
            <a:r>
              <a:t>Sampler 2 Range</a:t>
            </a:r>
          </a:p>
          <a:p>
            <a:pPr lvl="1"/>
            <a:r>
              <a:t>0.00390</a:t>
            </a:r>
          </a:p>
          <a:p>
            <a:r>
              <a:t>DUT output dBm Mean</a:t>
            </a:r>
          </a:p>
          <a:p>
            <a:pPr lvl="1"/>
            <a:r>
              <a:t>5.97269</a:t>
            </a:r>
          </a:p>
          <a:p>
            <a:r>
              <a:t>DUT input dBm Mean</a:t>
            </a:r>
          </a:p>
          <a:p>
            <a:pPr lvl="1"/>
            <a:r>
              <a:t>6.46964</a:t>
            </a:r>
          </a:p>
          <a:p>
            <a:r>
              <a:t>RMS Error </a:t>
            </a:r>
          </a:p>
          <a:p>
            <a:r>
              <a:t>0.44098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6.000000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225.009</a:t>
            </a:r>
          </a:p>
          <a:p>
            <a:pPr lvl="1"/>
            <a:r>
              <a:t>Sampler 2: 244.311</a:t>
            </a:r>
          </a:p>
          <a:p>
            <a:r>
              <a:t>Sampler Offset (rather than -1)</a:t>
            </a:r>
          </a:p>
          <a:p>
            <a:pPr lvl="1"/>
            <a:r>
              <a:t>-193.27024119337077</a:t>
            </a:r>
          </a:p>
          <a:p>
            <a:r>
              <a:t>Sampler 1 Range</a:t>
            </a:r>
          </a:p>
          <a:p>
            <a:pPr lvl="1"/>
            <a:r>
              <a:t>0.00417</a:t>
            </a:r>
          </a:p>
          <a:p>
            <a:r>
              <a:t>Sampler 2 Range</a:t>
            </a:r>
          </a:p>
          <a:p>
            <a:pPr lvl="1"/>
            <a:r>
              <a:t>0.00453</a:t>
            </a:r>
          </a:p>
          <a:p>
            <a:r>
              <a:t>DUT output dBm Mean</a:t>
            </a:r>
          </a:p>
          <a:p>
            <a:pPr lvl="1"/>
            <a:r>
              <a:t>5.99217</a:t>
            </a:r>
          </a:p>
          <a:p>
            <a:r>
              <a:t>DUT input dBm Mean</a:t>
            </a:r>
          </a:p>
          <a:p>
            <a:pPr lvl="1"/>
            <a:r>
              <a:t>6.49233</a:t>
            </a:r>
          </a:p>
          <a:p>
            <a:r>
              <a:t>RMS Error </a:t>
            </a:r>
          </a:p>
          <a:p>
            <a:r>
              <a:t>0.62896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161.253</a:t>
            </a:r>
          </a:p>
          <a:p>
            <a:pPr lvl="1"/>
            <a:r>
              <a:t>Sampler 2: 173.192</a:t>
            </a:r>
          </a:p>
          <a:p>
            <a:r>
              <a:t>Sampler Offset (rather than -1)</a:t>
            </a:r>
          </a:p>
          <a:p>
            <a:pPr lvl="1"/>
            <a:r>
              <a:t>-138.18914518573996</a:t>
            </a:r>
          </a:p>
          <a:p>
            <a:r>
              <a:t>Sampler 1 Range</a:t>
            </a:r>
          </a:p>
          <a:p>
            <a:pPr lvl="1"/>
            <a:r>
              <a:t>0.00612</a:t>
            </a:r>
          </a:p>
          <a:p>
            <a:r>
              <a:t>Sampler 2 Range</a:t>
            </a:r>
          </a:p>
          <a:p>
            <a:pPr lvl="1"/>
            <a:r>
              <a:t>0.00609</a:t>
            </a:r>
          </a:p>
          <a:p>
            <a:r>
              <a:t>DUT output dBm Mean</a:t>
            </a:r>
          </a:p>
          <a:p>
            <a:pPr lvl="1"/>
            <a:r>
              <a:t>8.00790</a:t>
            </a:r>
          </a:p>
          <a:p>
            <a:r>
              <a:t>DUT input dBm Mean</a:t>
            </a:r>
          </a:p>
          <a:p>
            <a:pPr lvl="1"/>
            <a:r>
              <a:t>8.38302</a:t>
            </a:r>
          </a:p>
          <a:p>
            <a:r>
              <a:t>RMS Error </a:t>
            </a:r>
          </a:p>
          <a:p>
            <a:r>
              <a:t>0.46337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161.253</a:t>
            </a:r>
          </a:p>
          <a:p>
            <a:pPr lvl="1"/>
            <a:r>
              <a:t>Sampler 2: 173.192</a:t>
            </a:r>
          </a:p>
          <a:p>
            <a:r>
              <a:t>Sampler Offset (rather than -1)</a:t>
            </a:r>
          </a:p>
          <a:p>
            <a:pPr lvl="1"/>
            <a:r>
              <a:t>-138.18914518573996</a:t>
            </a:r>
          </a:p>
          <a:p>
            <a:r>
              <a:t>Sampler 1 Range</a:t>
            </a:r>
          </a:p>
          <a:p>
            <a:pPr lvl="1"/>
            <a:r>
              <a:t>0.00806</a:t>
            </a:r>
          </a:p>
          <a:p>
            <a:r>
              <a:t>Sampler 2 Range</a:t>
            </a:r>
          </a:p>
          <a:p>
            <a:pPr lvl="1"/>
            <a:r>
              <a:t>0.00635</a:t>
            </a:r>
          </a:p>
          <a:p>
            <a:r>
              <a:t>DUT output dBm Mean</a:t>
            </a:r>
          </a:p>
          <a:p>
            <a:pPr lvl="1"/>
            <a:r>
              <a:t>7.98379</a:t>
            </a:r>
          </a:p>
          <a:p>
            <a:r>
              <a:t>DUT input dBm Mean</a:t>
            </a:r>
          </a:p>
          <a:p>
            <a:pPr lvl="1"/>
            <a:r>
              <a:t>8.53839</a:t>
            </a:r>
          </a:p>
          <a:p>
            <a:r>
              <a:t>RMS Error </a:t>
            </a:r>
          </a:p>
          <a:p>
            <a:r>
              <a:t>0.46705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161.253</a:t>
            </a:r>
          </a:p>
          <a:p>
            <a:pPr lvl="1"/>
            <a:r>
              <a:t>Sampler 2: 173.192</a:t>
            </a:r>
          </a:p>
          <a:p>
            <a:r>
              <a:t>Sampler Offset (rather than -1)</a:t>
            </a:r>
          </a:p>
          <a:p>
            <a:pPr lvl="1"/>
            <a:r>
              <a:t>-138.18914518573996</a:t>
            </a:r>
          </a:p>
          <a:p>
            <a:r>
              <a:t>Sampler 1 Range</a:t>
            </a:r>
          </a:p>
          <a:p>
            <a:pPr lvl="1"/>
            <a:r>
              <a:t>0.00706</a:t>
            </a:r>
          </a:p>
          <a:p>
            <a:r>
              <a:t>Sampler 2 Range</a:t>
            </a:r>
          </a:p>
          <a:p>
            <a:pPr lvl="1"/>
            <a:r>
              <a:t>0.00617</a:t>
            </a:r>
          </a:p>
          <a:p>
            <a:r>
              <a:t>DUT output dBm Mean</a:t>
            </a:r>
          </a:p>
          <a:p>
            <a:pPr lvl="1"/>
            <a:r>
              <a:t>8.01450</a:t>
            </a:r>
          </a:p>
          <a:p>
            <a:r>
              <a:t>DUT input dBm Mean</a:t>
            </a:r>
          </a:p>
          <a:p>
            <a:pPr lvl="1"/>
            <a:r>
              <a:t>8.43600</a:t>
            </a:r>
          </a:p>
          <a:p>
            <a:r>
              <a:t>RMS Error </a:t>
            </a:r>
          </a:p>
          <a:p>
            <a:r>
              <a:t>0.39410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161.253</a:t>
            </a:r>
          </a:p>
          <a:p>
            <a:pPr lvl="1"/>
            <a:r>
              <a:t>Sampler 2: 173.192</a:t>
            </a:r>
          </a:p>
          <a:p>
            <a:r>
              <a:t>Sampler Offset (rather than -1)</a:t>
            </a:r>
          </a:p>
          <a:p>
            <a:pPr lvl="1"/>
            <a:r>
              <a:t>-138.18914518573996</a:t>
            </a:r>
          </a:p>
          <a:p>
            <a:r>
              <a:t>Sampler 1 Range</a:t>
            </a:r>
          </a:p>
          <a:p>
            <a:pPr lvl="1"/>
            <a:r>
              <a:t>0.00588</a:t>
            </a:r>
          </a:p>
          <a:p>
            <a:r>
              <a:t>Sampler 2 Range</a:t>
            </a:r>
          </a:p>
          <a:p>
            <a:pPr lvl="1"/>
            <a:r>
              <a:t>0.00630</a:t>
            </a:r>
          </a:p>
          <a:p>
            <a:r>
              <a:t>DUT output dBm Mean</a:t>
            </a:r>
          </a:p>
          <a:p>
            <a:pPr lvl="1"/>
            <a:r>
              <a:t>8.01046</a:t>
            </a:r>
          </a:p>
          <a:p>
            <a:r>
              <a:t>DUT input dBm Mean</a:t>
            </a:r>
          </a:p>
          <a:p>
            <a:pPr lvl="1"/>
            <a:r>
              <a:t>8.45390</a:t>
            </a:r>
          </a:p>
          <a:p>
            <a:r>
              <a:t>RMS Error </a:t>
            </a:r>
          </a:p>
          <a:p>
            <a:r>
              <a:t>0.28007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161.253</a:t>
            </a:r>
          </a:p>
          <a:p>
            <a:pPr lvl="1"/>
            <a:r>
              <a:t>Sampler 2: 173.192</a:t>
            </a:r>
          </a:p>
          <a:p>
            <a:r>
              <a:t>Sampler Offset (rather than -1)</a:t>
            </a:r>
          </a:p>
          <a:p>
            <a:pPr lvl="1"/>
            <a:r>
              <a:t>-138.18914518573996</a:t>
            </a:r>
          </a:p>
          <a:p>
            <a:r>
              <a:t>Sampler 1 Range</a:t>
            </a:r>
          </a:p>
          <a:p>
            <a:pPr lvl="1"/>
            <a:r>
              <a:t>0.00649</a:t>
            </a:r>
          </a:p>
          <a:p>
            <a:r>
              <a:t>Sampler 2 Range</a:t>
            </a:r>
          </a:p>
          <a:p>
            <a:pPr lvl="1"/>
            <a:r>
              <a:t>0.00618</a:t>
            </a:r>
          </a:p>
          <a:p>
            <a:r>
              <a:t>DUT output dBm Mean</a:t>
            </a:r>
          </a:p>
          <a:p>
            <a:pPr lvl="1"/>
            <a:r>
              <a:t>7.98543</a:t>
            </a:r>
          </a:p>
          <a:p>
            <a:r>
              <a:t>DUT input dBm Mean</a:t>
            </a:r>
          </a:p>
          <a:p>
            <a:pPr lvl="1"/>
            <a:r>
              <a:t>8.50184</a:t>
            </a:r>
          </a:p>
          <a:p>
            <a:r>
              <a:t>RMS Error </a:t>
            </a:r>
          </a:p>
          <a:p>
            <a:r>
              <a:t>0.16652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161.253</a:t>
            </a:r>
          </a:p>
          <a:p>
            <a:pPr lvl="1"/>
            <a:r>
              <a:t>Sampler 2: 173.192</a:t>
            </a:r>
          </a:p>
          <a:p>
            <a:r>
              <a:t>Sampler Offset (rather than -1)</a:t>
            </a:r>
          </a:p>
          <a:p>
            <a:pPr lvl="1"/>
            <a:r>
              <a:t>-138.18914518573996</a:t>
            </a:r>
          </a:p>
          <a:p>
            <a:r>
              <a:t>Sampler 1 Range</a:t>
            </a:r>
          </a:p>
          <a:p>
            <a:pPr lvl="1"/>
            <a:r>
              <a:t>0.00714</a:t>
            </a:r>
          </a:p>
          <a:p>
            <a:r>
              <a:t>Sampler 2 Range</a:t>
            </a:r>
          </a:p>
          <a:p>
            <a:pPr lvl="1"/>
            <a:r>
              <a:t>0.00597</a:t>
            </a:r>
          </a:p>
          <a:p>
            <a:r>
              <a:t>DUT output dBm Mean</a:t>
            </a:r>
          </a:p>
          <a:p>
            <a:pPr lvl="1"/>
            <a:r>
              <a:t>8.02512</a:t>
            </a:r>
          </a:p>
          <a:p>
            <a:r>
              <a:t>DUT input dBm Mean</a:t>
            </a:r>
          </a:p>
          <a:p>
            <a:pPr lvl="1"/>
            <a:r>
              <a:t>8.45905</a:t>
            </a:r>
          </a:p>
          <a:p>
            <a:r>
              <a:t>RMS Error </a:t>
            </a:r>
          </a:p>
          <a:p>
            <a:r>
              <a:t>0.06561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251.384</a:t>
            </a:r>
          </a:p>
          <a:p>
            <a:pPr lvl="1"/>
            <a:r>
              <a:t>Sampler 2: 291.297</a:t>
            </a:r>
          </a:p>
          <a:p>
            <a:r>
              <a:t>Sampler Offset (rather than -1)</a:t>
            </a:r>
          </a:p>
          <a:p>
            <a:pPr lvl="1"/>
            <a:r>
              <a:t>-5.1350058650820776</a:t>
            </a:r>
          </a:p>
          <a:p>
            <a:r>
              <a:t>Sampler 1 Range</a:t>
            </a:r>
          </a:p>
          <a:p>
            <a:pPr lvl="1"/>
            <a:r>
              <a:t>0.00180</a:t>
            </a:r>
          </a:p>
          <a:p>
            <a:r>
              <a:t>Sampler 2 Range</a:t>
            </a:r>
          </a:p>
          <a:p>
            <a:pPr lvl="1"/>
            <a:r>
              <a:t>0.00121</a:t>
            </a:r>
          </a:p>
          <a:p>
            <a:r>
              <a:t>DUT output dBm Mean</a:t>
            </a:r>
          </a:p>
          <a:p>
            <a:pPr lvl="1"/>
            <a:r>
              <a:t>16.01902</a:t>
            </a:r>
          </a:p>
          <a:p>
            <a:r>
              <a:t>DUT input dBm Mean</a:t>
            </a:r>
          </a:p>
          <a:p>
            <a:pPr lvl="1"/>
            <a:r>
              <a:t>16.52141</a:t>
            </a:r>
          </a:p>
          <a:p>
            <a:r>
              <a:t>RMS Error </a:t>
            </a:r>
          </a:p>
          <a:p>
            <a:r>
              <a:t>0.12590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161.253</a:t>
            </a:r>
          </a:p>
          <a:p>
            <a:pPr lvl="1"/>
            <a:r>
              <a:t>Sampler 2: 173.192</a:t>
            </a:r>
          </a:p>
          <a:p>
            <a:r>
              <a:t>Sampler Offset (rather than -1)</a:t>
            </a:r>
          </a:p>
          <a:p>
            <a:pPr lvl="1"/>
            <a:r>
              <a:t>-138.18914518573996</a:t>
            </a:r>
          </a:p>
          <a:p>
            <a:r>
              <a:t>Sampler 1 Range</a:t>
            </a:r>
          </a:p>
          <a:p>
            <a:pPr lvl="1"/>
            <a:r>
              <a:t>0.00676</a:t>
            </a:r>
          </a:p>
          <a:p>
            <a:r>
              <a:t>Sampler 2 Range</a:t>
            </a:r>
          </a:p>
          <a:p>
            <a:pPr lvl="1"/>
            <a:r>
              <a:t>0.00681</a:t>
            </a:r>
          </a:p>
          <a:p>
            <a:r>
              <a:t>DUT output dBm Mean</a:t>
            </a:r>
          </a:p>
          <a:p>
            <a:pPr lvl="1"/>
            <a:r>
              <a:t>8.04013</a:t>
            </a:r>
          </a:p>
          <a:p>
            <a:r>
              <a:t>DUT input dBm Mean</a:t>
            </a:r>
          </a:p>
          <a:p>
            <a:pPr lvl="1"/>
            <a:r>
              <a:t>8.52687</a:t>
            </a:r>
          </a:p>
          <a:p>
            <a:r>
              <a:t>RMS Error </a:t>
            </a:r>
          </a:p>
          <a:p>
            <a:r>
              <a:t>0.16719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161.253</a:t>
            </a:r>
          </a:p>
          <a:p>
            <a:pPr lvl="1"/>
            <a:r>
              <a:t>Sampler 2: 173.192</a:t>
            </a:r>
          </a:p>
          <a:p>
            <a:r>
              <a:t>Sampler Offset (rather than -1)</a:t>
            </a:r>
          </a:p>
          <a:p>
            <a:pPr lvl="1"/>
            <a:r>
              <a:t>-138.18914518573996</a:t>
            </a:r>
          </a:p>
          <a:p>
            <a:r>
              <a:t>Sampler 1 Range</a:t>
            </a:r>
          </a:p>
          <a:p>
            <a:pPr lvl="1"/>
            <a:r>
              <a:t>0.00716</a:t>
            </a:r>
          </a:p>
          <a:p>
            <a:r>
              <a:t>Sampler 2 Range</a:t>
            </a:r>
          </a:p>
          <a:p>
            <a:pPr lvl="1"/>
            <a:r>
              <a:t>0.00616</a:t>
            </a:r>
          </a:p>
          <a:p>
            <a:r>
              <a:t>DUT output dBm Mean</a:t>
            </a:r>
          </a:p>
          <a:p>
            <a:pPr lvl="1"/>
            <a:r>
              <a:t>8.00985</a:t>
            </a:r>
          </a:p>
          <a:p>
            <a:r>
              <a:t>DUT input dBm Mean</a:t>
            </a:r>
          </a:p>
          <a:p>
            <a:pPr lvl="1"/>
            <a:r>
              <a:t>8.52097</a:t>
            </a:r>
          </a:p>
          <a:p>
            <a:r>
              <a:t>RMS Error </a:t>
            </a:r>
          </a:p>
          <a:p>
            <a:r>
              <a:t>0.21129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161.253</a:t>
            </a:r>
          </a:p>
          <a:p>
            <a:pPr lvl="1"/>
            <a:r>
              <a:t>Sampler 2: 173.192</a:t>
            </a:r>
          </a:p>
          <a:p>
            <a:r>
              <a:t>Sampler Offset (rather than -1)</a:t>
            </a:r>
          </a:p>
          <a:p>
            <a:pPr lvl="1"/>
            <a:r>
              <a:t>-138.18914518573996</a:t>
            </a:r>
          </a:p>
          <a:p>
            <a:r>
              <a:t>Sampler 1 Range</a:t>
            </a:r>
          </a:p>
          <a:p>
            <a:pPr lvl="1"/>
            <a:r>
              <a:t>0.00732</a:t>
            </a:r>
          </a:p>
          <a:p>
            <a:r>
              <a:t>Sampler 2 Range</a:t>
            </a:r>
          </a:p>
          <a:p>
            <a:pPr lvl="1"/>
            <a:r>
              <a:t>0.00621</a:t>
            </a:r>
          </a:p>
          <a:p>
            <a:r>
              <a:t>DUT output dBm Mean</a:t>
            </a:r>
          </a:p>
          <a:p>
            <a:pPr lvl="1"/>
            <a:r>
              <a:t>8.01919</a:t>
            </a:r>
          </a:p>
          <a:p>
            <a:r>
              <a:t>DUT input dBm Mean</a:t>
            </a:r>
          </a:p>
          <a:p>
            <a:pPr lvl="1"/>
            <a:r>
              <a:t>8.51856</a:t>
            </a:r>
          </a:p>
          <a:p>
            <a:r>
              <a:t>RMS Error </a:t>
            </a:r>
          </a:p>
          <a:p>
            <a:r>
              <a:t>0.33189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161.253</a:t>
            </a:r>
          </a:p>
          <a:p>
            <a:pPr lvl="1"/>
            <a:r>
              <a:t>Sampler 2: 173.192</a:t>
            </a:r>
          </a:p>
          <a:p>
            <a:r>
              <a:t>Sampler Offset (rather than -1)</a:t>
            </a:r>
          </a:p>
          <a:p>
            <a:pPr lvl="1"/>
            <a:r>
              <a:t>-138.18914518573996</a:t>
            </a:r>
          </a:p>
          <a:p>
            <a:r>
              <a:t>Sampler 1 Range</a:t>
            </a:r>
          </a:p>
          <a:p>
            <a:pPr lvl="1"/>
            <a:r>
              <a:t>0.00654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8.01698</a:t>
            </a:r>
          </a:p>
          <a:p>
            <a:r>
              <a:t>DUT input dBm Mean</a:t>
            </a:r>
          </a:p>
          <a:p>
            <a:pPr lvl="1"/>
            <a:r>
              <a:t>8.51903</a:t>
            </a:r>
          </a:p>
          <a:p>
            <a:r>
              <a:t>RMS Error </a:t>
            </a:r>
          </a:p>
          <a:p>
            <a:r>
              <a:t>0.44130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109.723</a:t>
            </a:r>
          </a:p>
          <a:p>
            <a:pPr lvl="1"/>
            <a:r>
              <a:t>Sampler 2: 118.174</a:t>
            </a:r>
          </a:p>
          <a:p>
            <a:r>
              <a:t>Sampler Offset (rather than -1)</a:t>
            </a:r>
          </a:p>
          <a:p>
            <a:pPr lvl="1"/>
            <a:r>
              <a:t>-94.610472126327281</a:t>
            </a:r>
          </a:p>
          <a:p>
            <a:r>
              <a:t>Sampler 1 Range</a:t>
            </a:r>
          </a:p>
          <a:p>
            <a:pPr lvl="1"/>
            <a:r>
              <a:t>0.00958</a:t>
            </a:r>
          </a:p>
          <a:p>
            <a:r>
              <a:t>Sampler 2 Range</a:t>
            </a:r>
          </a:p>
          <a:p>
            <a:pPr lvl="1"/>
            <a:r>
              <a:t>0.00944</a:t>
            </a:r>
          </a:p>
          <a:p>
            <a:r>
              <a:t>DUT output dBm Mean</a:t>
            </a:r>
          </a:p>
          <a:p>
            <a:pPr lvl="1"/>
            <a:r>
              <a:t>9.97354</a:t>
            </a:r>
          </a:p>
          <a:p>
            <a:r>
              <a:t>DUT input dBm Mean</a:t>
            </a:r>
          </a:p>
          <a:p>
            <a:pPr lvl="1"/>
            <a:r>
              <a:t>10.35179</a:t>
            </a:r>
          </a:p>
          <a:p>
            <a:r>
              <a:t>RMS Error </a:t>
            </a:r>
          </a:p>
          <a:p>
            <a:r>
              <a:t>0.35505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109.723</a:t>
            </a:r>
          </a:p>
          <a:p>
            <a:pPr lvl="1"/>
            <a:r>
              <a:t>Sampler 2: 118.174</a:t>
            </a:r>
          </a:p>
          <a:p>
            <a:r>
              <a:t>Sampler Offset (rather than -1)</a:t>
            </a:r>
          </a:p>
          <a:p>
            <a:pPr lvl="1"/>
            <a:r>
              <a:t>-94.610472126327281</a:t>
            </a:r>
          </a:p>
          <a:p>
            <a:r>
              <a:t>Sampler 1 Range</a:t>
            </a:r>
          </a:p>
          <a:p>
            <a:pPr lvl="1"/>
            <a:r>
              <a:t>0.01227</a:t>
            </a:r>
          </a:p>
          <a:p>
            <a:r>
              <a:t>Sampler 2 Range</a:t>
            </a:r>
          </a:p>
          <a:p>
            <a:pPr lvl="1"/>
            <a:r>
              <a:t>0.00999</a:t>
            </a:r>
          </a:p>
          <a:p>
            <a:r>
              <a:t>DUT output dBm Mean</a:t>
            </a:r>
          </a:p>
          <a:p>
            <a:pPr lvl="1"/>
            <a:r>
              <a:t>9.98013</a:t>
            </a:r>
          </a:p>
          <a:p>
            <a:r>
              <a:t>DUT input dBm Mean</a:t>
            </a:r>
          </a:p>
          <a:p>
            <a:pPr lvl="1"/>
            <a:r>
              <a:t>10.53350</a:t>
            </a:r>
          </a:p>
          <a:p>
            <a:r>
              <a:t>RMS Error </a:t>
            </a:r>
          </a:p>
          <a:p>
            <a:r>
              <a:t>0.33622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109.723</a:t>
            </a:r>
          </a:p>
          <a:p>
            <a:pPr lvl="1"/>
            <a:r>
              <a:t>Sampler 2: 118.174</a:t>
            </a:r>
          </a:p>
          <a:p>
            <a:r>
              <a:t>Sampler Offset (rather than -1)</a:t>
            </a:r>
          </a:p>
          <a:p>
            <a:pPr lvl="1"/>
            <a:r>
              <a:t>-94.610472126327281</a:t>
            </a:r>
          </a:p>
          <a:p>
            <a:r>
              <a:t>Sampler 1 Range</a:t>
            </a:r>
          </a:p>
          <a:p>
            <a:pPr lvl="1"/>
            <a:r>
              <a:t>0.01086</a:t>
            </a:r>
          </a:p>
          <a:p>
            <a:r>
              <a:t>Sampler 2 Range</a:t>
            </a:r>
          </a:p>
          <a:p>
            <a:pPr lvl="1"/>
            <a:r>
              <a:t>0.00935</a:t>
            </a:r>
          </a:p>
          <a:p>
            <a:r>
              <a:t>DUT output dBm Mean</a:t>
            </a:r>
          </a:p>
          <a:p>
            <a:pPr lvl="1"/>
            <a:r>
              <a:t>10.01685</a:t>
            </a:r>
          </a:p>
          <a:p>
            <a:r>
              <a:t>DUT input dBm Mean</a:t>
            </a:r>
          </a:p>
          <a:p>
            <a:pPr lvl="1"/>
            <a:r>
              <a:t>10.43902</a:t>
            </a:r>
          </a:p>
          <a:p>
            <a:r>
              <a:t>RMS Error </a:t>
            </a:r>
          </a:p>
          <a:p>
            <a:r>
              <a:t>0.30090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109.723</a:t>
            </a:r>
          </a:p>
          <a:p>
            <a:pPr lvl="1"/>
            <a:r>
              <a:t>Sampler 2: 118.174</a:t>
            </a:r>
          </a:p>
          <a:p>
            <a:r>
              <a:t>Sampler Offset (rather than -1)</a:t>
            </a:r>
          </a:p>
          <a:p>
            <a:pPr lvl="1"/>
            <a:r>
              <a:t>-94.610472126327281</a:t>
            </a:r>
          </a:p>
          <a:p>
            <a:r>
              <a:t>Sampler 1 Range</a:t>
            </a:r>
          </a:p>
          <a:p>
            <a:pPr lvl="1"/>
            <a:r>
              <a:t>0.00919</a:t>
            </a:r>
          </a:p>
          <a:p>
            <a:r>
              <a:t>Sampler 2 Range</a:t>
            </a:r>
          </a:p>
          <a:p>
            <a:pPr lvl="1"/>
            <a:r>
              <a:t>0.00953</a:t>
            </a:r>
          </a:p>
          <a:p>
            <a:r>
              <a:t>DUT output dBm Mean</a:t>
            </a:r>
          </a:p>
          <a:p>
            <a:pPr lvl="1"/>
            <a:r>
              <a:t>9.97368</a:t>
            </a:r>
          </a:p>
          <a:p>
            <a:r>
              <a:t>DUT input dBm Mean</a:t>
            </a:r>
          </a:p>
          <a:p>
            <a:pPr lvl="1"/>
            <a:r>
              <a:t>10.41743</a:t>
            </a:r>
          </a:p>
          <a:p>
            <a:r>
              <a:t>RMS Error </a:t>
            </a:r>
          </a:p>
          <a:p>
            <a:r>
              <a:t>0.21717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109.723</a:t>
            </a:r>
          </a:p>
          <a:p>
            <a:pPr lvl="1"/>
            <a:r>
              <a:t>Sampler 2: 118.174</a:t>
            </a:r>
          </a:p>
          <a:p>
            <a:r>
              <a:t>Sampler Offset (rather than -1)</a:t>
            </a:r>
          </a:p>
          <a:p>
            <a:pPr lvl="1"/>
            <a:r>
              <a:t>-94.610472126327281</a:t>
            </a:r>
          </a:p>
          <a:p>
            <a:r>
              <a:t>Sampler 1 Range</a:t>
            </a:r>
          </a:p>
          <a:p>
            <a:pPr lvl="1"/>
            <a:r>
              <a:t>0.01015</a:t>
            </a:r>
          </a:p>
          <a:p>
            <a:r>
              <a:t>Sampler 2 Range</a:t>
            </a:r>
          </a:p>
          <a:p>
            <a:pPr lvl="1"/>
            <a:r>
              <a:t>0.00959</a:t>
            </a:r>
          </a:p>
          <a:p>
            <a:r>
              <a:t>DUT output dBm Mean</a:t>
            </a:r>
          </a:p>
          <a:p>
            <a:pPr lvl="1"/>
            <a:r>
              <a:t>9.97417</a:t>
            </a:r>
          </a:p>
          <a:p>
            <a:r>
              <a:t>DUT input dBm Mean</a:t>
            </a:r>
          </a:p>
          <a:p>
            <a:pPr lvl="1"/>
            <a:r>
              <a:t>10.49145</a:t>
            </a:r>
          </a:p>
          <a:p>
            <a:r>
              <a:t>RMS Error </a:t>
            </a:r>
          </a:p>
          <a:p>
            <a:r>
              <a:t>0.09192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109.723</a:t>
            </a:r>
          </a:p>
          <a:p>
            <a:pPr lvl="1"/>
            <a:r>
              <a:t>Sampler 2: 118.174</a:t>
            </a:r>
          </a:p>
          <a:p>
            <a:r>
              <a:t>Sampler Offset (rather than -1)</a:t>
            </a:r>
          </a:p>
          <a:p>
            <a:pPr lvl="1"/>
            <a:r>
              <a:t>-94.610472126327281</a:t>
            </a:r>
          </a:p>
          <a:p>
            <a:r>
              <a:t>Sampler 1 Range</a:t>
            </a:r>
          </a:p>
          <a:p>
            <a:pPr lvl="1"/>
            <a:r>
              <a:t>0.01089</a:t>
            </a:r>
          </a:p>
          <a:p>
            <a:r>
              <a:t>Sampler 2 Range</a:t>
            </a:r>
          </a:p>
          <a:p>
            <a:pPr lvl="1"/>
            <a:r>
              <a:t>0.00920</a:t>
            </a:r>
          </a:p>
          <a:p>
            <a:r>
              <a:t>DUT output dBm Mean</a:t>
            </a:r>
          </a:p>
          <a:p>
            <a:pPr lvl="1"/>
            <a:r>
              <a:t>10.01225</a:t>
            </a:r>
          </a:p>
          <a:p>
            <a:r>
              <a:t>DUT input dBm Mean</a:t>
            </a:r>
          </a:p>
          <a:p>
            <a:pPr lvl="1"/>
            <a:r>
              <a:t>10.44812</a:t>
            </a:r>
          </a:p>
          <a:p>
            <a:r>
              <a:t>RMS Error </a:t>
            </a:r>
          </a:p>
          <a:p>
            <a:r>
              <a:t>0.06560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251.384</a:t>
            </a:r>
          </a:p>
          <a:p>
            <a:pPr lvl="1"/>
            <a:r>
              <a:t>Sampler 2: 291.297</a:t>
            </a:r>
          </a:p>
          <a:p>
            <a:r>
              <a:t>Sampler Offset (rather than -1)</a:t>
            </a:r>
          </a:p>
          <a:p>
            <a:pPr lvl="1"/>
            <a:r>
              <a:t>-5.1350058650820776</a:t>
            </a:r>
          </a:p>
          <a:p>
            <a:r>
              <a:t>Sampler 1 Range</a:t>
            </a:r>
          </a:p>
          <a:p>
            <a:pPr lvl="1"/>
            <a:r>
              <a:t>0.00157</a:t>
            </a:r>
          </a:p>
          <a:p>
            <a:r>
              <a:t>Sampler 2 Range</a:t>
            </a:r>
          </a:p>
          <a:p>
            <a:pPr lvl="1"/>
            <a:r>
              <a:t>0.00177</a:t>
            </a:r>
          </a:p>
          <a:p>
            <a:r>
              <a:t>DUT output dBm Mean</a:t>
            </a:r>
          </a:p>
          <a:p>
            <a:pPr lvl="1"/>
            <a:r>
              <a:t>16.08653</a:t>
            </a:r>
          </a:p>
          <a:p>
            <a:r>
              <a:t>DUT input dBm Mean</a:t>
            </a:r>
          </a:p>
          <a:p>
            <a:pPr lvl="1"/>
            <a:r>
              <a:t>16.59465</a:t>
            </a:r>
          </a:p>
          <a:p>
            <a:r>
              <a:t>RMS Error </a:t>
            </a:r>
          </a:p>
          <a:p>
            <a:r>
              <a:t>0.18981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109.723</a:t>
            </a:r>
          </a:p>
          <a:p>
            <a:pPr lvl="1"/>
            <a:r>
              <a:t>Sampler 2: 118.174</a:t>
            </a:r>
          </a:p>
          <a:p>
            <a:r>
              <a:t>Sampler Offset (rather than -1)</a:t>
            </a:r>
          </a:p>
          <a:p>
            <a:pPr lvl="1"/>
            <a:r>
              <a:t>-94.610472126327281</a:t>
            </a:r>
          </a:p>
          <a:p>
            <a:r>
              <a:t>Sampler 1 Range</a:t>
            </a:r>
          </a:p>
          <a:p>
            <a:pPr lvl="1"/>
            <a:r>
              <a:t>0.01063</a:t>
            </a:r>
          </a:p>
          <a:p>
            <a:r>
              <a:t>Sampler 2 Range</a:t>
            </a:r>
          </a:p>
          <a:p>
            <a:pPr lvl="1"/>
            <a:r>
              <a:t>0.01047</a:t>
            </a:r>
          </a:p>
          <a:p>
            <a:r>
              <a:t>DUT output dBm Mean</a:t>
            </a:r>
          </a:p>
          <a:p>
            <a:pPr lvl="1"/>
            <a:r>
              <a:t>10.03562</a:t>
            </a:r>
          </a:p>
          <a:p>
            <a:r>
              <a:t>DUT input dBm Mean</a:t>
            </a:r>
          </a:p>
          <a:p>
            <a:pPr lvl="1"/>
            <a:r>
              <a:t>10.52171</a:t>
            </a:r>
          </a:p>
          <a:p>
            <a:r>
              <a:t>RMS Error </a:t>
            </a:r>
          </a:p>
          <a:p>
            <a:r>
              <a:t>0.15408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109.723</a:t>
            </a:r>
          </a:p>
          <a:p>
            <a:pPr lvl="1"/>
            <a:r>
              <a:t>Sampler 2: 118.174</a:t>
            </a:r>
          </a:p>
          <a:p>
            <a:r>
              <a:t>Sampler Offset (rather than -1)</a:t>
            </a:r>
          </a:p>
          <a:p>
            <a:pPr lvl="1"/>
            <a:r>
              <a:t>-94.610472126327281</a:t>
            </a:r>
          </a:p>
          <a:p>
            <a:r>
              <a:t>Sampler 1 Range</a:t>
            </a:r>
          </a:p>
          <a:p>
            <a:pPr lvl="1"/>
            <a:r>
              <a:t>0.01075</a:t>
            </a:r>
          </a:p>
          <a:p>
            <a:r>
              <a:t>Sampler 2 Range</a:t>
            </a:r>
          </a:p>
          <a:p>
            <a:pPr lvl="1"/>
            <a:r>
              <a:t>0.00966</a:t>
            </a:r>
          </a:p>
          <a:p>
            <a:r>
              <a:t>DUT output dBm Mean</a:t>
            </a:r>
          </a:p>
          <a:p>
            <a:pPr lvl="1"/>
            <a:r>
              <a:t>9.99568</a:t>
            </a:r>
          </a:p>
          <a:p>
            <a:r>
              <a:t>DUT input dBm Mean</a:t>
            </a:r>
          </a:p>
          <a:p>
            <a:pPr lvl="1"/>
            <a:r>
              <a:t>10.50654</a:t>
            </a:r>
          </a:p>
          <a:p>
            <a:r>
              <a:t>RMS Error </a:t>
            </a:r>
          </a:p>
          <a:p>
            <a:r>
              <a:t>0.16771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109.723</a:t>
            </a:r>
          </a:p>
          <a:p>
            <a:pPr lvl="1"/>
            <a:r>
              <a:t>Sampler 2: 118.174</a:t>
            </a:r>
          </a:p>
          <a:p>
            <a:r>
              <a:t>Sampler Offset (rather than -1)</a:t>
            </a:r>
          </a:p>
          <a:p>
            <a:pPr lvl="1"/>
            <a:r>
              <a:t>-94.610472126327281</a:t>
            </a:r>
          </a:p>
          <a:p>
            <a:r>
              <a:t>Sampler 1 Range</a:t>
            </a:r>
          </a:p>
          <a:p>
            <a:pPr lvl="1"/>
            <a:r>
              <a:t>0.01128</a:t>
            </a:r>
          </a:p>
          <a:p>
            <a:r>
              <a:t>Sampler 2 Range</a:t>
            </a:r>
          </a:p>
          <a:p>
            <a:pPr lvl="1"/>
            <a:r>
              <a:t>0.00965</a:t>
            </a:r>
          </a:p>
          <a:p>
            <a:r>
              <a:t>DUT output dBm Mean</a:t>
            </a:r>
          </a:p>
          <a:p>
            <a:pPr lvl="1"/>
            <a:r>
              <a:t>10.00865</a:t>
            </a:r>
          </a:p>
          <a:p>
            <a:r>
              <a:t>DUT input dBm Mean</a:t>
            </a:r>
          </a:p>
          <a:p>
            <a:pPr lvl="1"/>
            <a:r>
              <a:t>10.50886</a:t>
            </a:r>
          </a:p>
          <a:p>
            <a:r>
              <a:t>RMS Error </a:t>
            </a:r>
          </a:p>
          <a:p>
            <a:r>
              <a:t>0.26896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2.00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109.723</a:t>
            </a:r>
          </a:p>
          <a:p>
            <a:pPr lvl="1"/>
            <a:r>
              <a:t>Sampler 2: 118.174</a:t>
            </a:r>
          </a:p>
          <a:p>
            <a:r>
              <a:t>Sampler Offset (rather than -1)</a:t>
            </a:r>
          </a:p>
          <a:p>
            <a:pPr lvl="1"/>
            <a:r>
              <a:t>-94.610472126327281</a:t>
            </a:r>
          </a:p>
          <a:p>
            <a:r>
              <a:t>Sampler 1 Range</a:t>
            </a:r>
          </a:p>
          <a:p>
            <a:pPr lvl="1"/>
            <a:r>
              <a:t>0.00979</a:t>
            </a:r>
          </a:p>
          <a:p>
            <a:r>
              <a:t>Sampler 2 Range</a:t>
            </a:r>
          </a:p>
          <a:p>
            <a:pPr lvl="1"/>
            <a:r>
              <a:t>0.01101</a:t>
            </a:r>
          </a:p>
          <a:p>
            <a:r>
              <a:t>DUT output dBm Mean</a:t>
            </a:r>
          </a:p>
          <a:p>
            <a:pPr lvl="1"/>
            <a:r>
              <a:t>10.00215</a:t>
            </a:r>
          </a:p>
          <a:p>
            <a:r>
              <a:t>DUT input dBm Mean</a:t>
            </a:r>
          </a:p>
          <a:p>
            <a:pPr lvl="1"/>
            <a:r>
              <a:t>10.50358</a:t>
            </a:r>
          </a:p>
          <a:p>
            <a:r>
              <a:t>RMS Error </a:t>
            </a:r>
          </a:p>
          <a:p>
            <a:r>
              <a:t>0.33847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188.480</a:t>
            </a:r>
          </a:p>
          <a:p>
            <a:pPr lvl="1"/>
            <a:r>
              <a:t>Sampler 2: 236.807</a:t>
            </a:r>
          </a:p>
          <a:p>
            <a:r>
              <a:t>Sampler Offset (rather than -1)</a:t>
            </a:r>
          </a:p>
          <a:p>
            <a:pPr lvl="1"/>
            <a:r>
              <a:t>-4.2331422830092</a:t>
            </a:r>
          </a:p>
          <a:p>
            <a:r>
              <a:t>Sampler 1 Range</a:t>
            </a:r>
          </a:p>
          <a:p>
            <a:pPr lvl="1"/>
            <a:r>
              <a:t>0.00452</a:t>
            </a:r>
          </a:p>
          <a:p>
            <a:r>
              <a:t>Sampler 2 Range</a:t>
            </a:r>
          </a:p>
          <a:p>
            <a:pPr lvl="1"/>
            <a:r>
              <a:t>0.00231</a:t>
            </a:r>
          </a:p>
          <a:p>
            <a:r>
              <a:t>DUT output dBm Mean</a:t>
            </a:r>
          </a:p>
          <a:p>
            <a:pPr lvl="1"/>
            <a:r>
              <a:t>17.95994</a:t>
            </a:r>
          </a:p>
          <a:p>
            <a:r>
              <a:t>DUT input dBm Mean</a:t>
            </a:r>
          </a:p>
          <a:p>
            <a:pPr lvl="1"/>
            <a:r>
              <a:t>18.52291</a:t>
            </a:r>
          </a:p>
          <a:p>
            <a:r>
              <a:t>RMS Error </a:t>
            </a:r>
          </a:p>
          <a:p>
            <a:r>
              <a:t>0.13435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188.480</a:t>
            </a:r>
          </a:p>
          <a:p>
            <a:pPr lvl="1"/>
            <a:r>
              <a:t>Sampler 2: 236.807</a:t>
            </a:r>
          </a:p>
          <a:p>
            <a:r>
              <a:t>Sampler Offset (rather than -1)</a:t>
            </a:r>
          </a:p>
          <a:p>
            <a:pPr lvl="1"/>
            <a:r>
              <a:t>-4.2331422830092</a:t>
            </a:r>
          </a:p>
          <a:p>
            <a:r>
              <a:t>Sampler 1 Range</a:t>
            </a:r>
          </a:p>
          <a:p>
            <a:pPr lvl="1"/>
            <a:r>
              <a:t>0.00326</a:t>
            </a:r>
          </a:p>
          <a:p>
            <a:r>
              <a:t>Sampler 2 Range</a:t>
            </a:r>
          </a:p>
          <a:p>
            <a:pPr lvl="1"/>
            <a:r>
              <a:t>0.00233</a:t>
            </a:r>
          </a:p>
          <a:p>
            <a:r>
              <a:t>DUT output dBm Mean</a:t>
            </a:r>
          </a:p>
          <a:p>
            <a:pPr lvl="1"/>
            <a:r>
              <a:t>17.98313</a:t>
            </a:r>
          </a:p>
          <a:p>
            <a:r>
              <a:t>DUT input dBm Mean</a:t>
            </a:r>
          </a:p>
          <a:p>
            <a:pPr lvl="1"/>
            <a:r>
              <a:t>18.41311</a:t>
            </a:r>
          </a:p>
          <a:p>
            <a:r>
              <a:t>RMS Error </a:t>
            </a:r>
          </a:p>
          <a:p>
            <a:r>
              <a:t>0.07431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188.480</a:t>
            </a:r>
          </a:p>
          <a:p>
            <a:pPr lvl="1"/>
            <a:r>
              <a:t>Sampler 2: 236.807</a:t>
            </a:r>
          </a:p>
          <a:p>
            <a:r>
              <a:t>Sampler Offset (rather than -1)</a:t>
            </a:r>
          </a:p>
          <a:p>
            <a:pPr lvl="1"/>
            <a:r>
              <a:t>-4.2331422830092</a:t>
            </a:r>
          </a:p>
          <a:p>
            <a:r>
              <a:t>Sampler 1 Range</a:t>
            </a:r>
          </a:p>
          <a:p>
            <a:pPr lvl="1"/>
            <a:r>
              <a:t>0.00246</a:t>
            </a:r>
          </a:p>
          <a:p>
            <a:r>
              <a:t>Sampler 2 Range</a:t>
            </a:r>
          </a:p>
          <a:p>
            <a:pPr lvl="1"/>
            <a:r>
              <a:t>0.00255</a:t>
            </a:r>
          </a:p>
          <a:p>
            <a:r>
              <a:t>DUT output dBm Mean</a:t>
            </a:r>
          </a:p>
          <a:p>
            <a:pPr lvl="1"/>
            <a:r>
              <a:t>17.97668</a:t>
            </a:r>
          </a:p>
          <a:p>
            <a:r>
              <a:t>DUT input dBm Mean</a:t>
            </a:r>
          </a:p>
          <a:p>
            <a:pPr lvl="1"/>
            <a:r>
              <a:t>18.43052</a:t>
            </a:r>
          </a:p>
          <a:p>
            <a:r>
              <a:t>RMS Error </a:t>
            </a:r>
          </a:p>
          <a:p>
            <a:r>
              <a:t>0.10887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188.480</a:t>
            </a:r>
          </a:p>
          <a:p>
            <a:pPr lvl="1"/>
            <a:r>
              <a:t>Sampler 2: 236.807</a:t>
            </a:r>
          </a:p>
          <a:p>
            <a:r>
              <a:t>Sampler Offset (rather than -1)</a:t>
            </a:r>
          </a:p>
          <a:p>
            <a:pPr lvl="1"/>
            <a:r>
              <a:t>-4.2331422830092</a:t>
            </a:r>
          </a:p>
          <a:p>
            <a:r>
              <a:t>Sampler 1 Range</a:t>
            </a:r>
          </a:p>
          <a:p>
            <a:pPr lvl="1"/>
            <a:r>
              <a:t>0.00287</a:t>
            </a:r>
          </a:p>
          <a:p>
            <a:r>
              <a:t>Sampler 2 Range</a:t>
            </a:r>
          </a:p>
          <a:p>
            <a:pPr lvl="1"/>
            <a:r>
              <a:t>0.00243</a:t>
            </a:r>
          </a:p>
          <a:p>
            <a:r>
              <a:t>DUT output dBm Mean</a:t>
            </a:r>
          </a:p>
          <a:p>
            <a:pPr lvl="1"/>
            <a:r>
              <a:t>17.96325</a:t>
            </a:r>
          </a:p>
          <a:p>
            <a:r>
              <a:t>DUT input dBm Mean</a:t>
            </a:r>
          </a:p>
          <a:p>
            <a:pPr lvl="1"/>
            <a:r>
              <a:t>18.48621</a:t>
            </a:r>
          </a:p>
          <a:p>
            <a:r>
              <a:t>RMS Error </a:t>
            </a:r>
          </a:p>
          <a:p>
            <a:r>
              <a:t>0.08813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0652-79B4-AF00-7E99-7601B9DB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1</a:t>
            </a:r>
          </a:p>
        </p:txBody>
      </p:sp>
      <p:pic>
        <p:nvPicPr>
          <p:cNvPr id="5" name="Content Placeholder 4" descr="A graph of numbers and a number of objects&#10;&#10;AI-generated content may be incorrect.">
            <a:extLst>
              <a:ext uri="{FF2B5EF4-FFF2-40B4-BE49-F238E27FC236}">
                <a16:creationId xmlns:a16="http://schemas.microsoft.com/office/drawing/2014/main" id="{41FC87A6-9D5C-2CFC-7007-BFB1021D8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1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554014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188.480</a:t>
            </a:r>
          </a:p>
          <a:p>
            <a:pPr lvl="1"/>
            <a:r>
              <a:t>Sampler 2: 236.807</a:t>
            </a:r>
          </a:p>
          <a:p>
            <a:r>
              <a:t>Sampler Offset (rather than -1)</a:t>
            </a:r>
          </a:p>
          <a:p>
            <a:pPr lvl="1"/>
            <a:r>
              <a:t>-4.2331422830092</a:t>
            </a:r>
          </a:p>
          <a:p>
            <a:r>
              <a:t>Sampler 1 Range</a:t>
            </a:r>
          </a:p>
          <a:p>
            <a:pPr lvl="1"/>
            <a:r>
              <a:t>0.00335</a:t>
            </a:r>
          </a:p>
          <a:p>
            <a:r>
              <a:t>Sampler 2 Range</a:t>
            </a:r>
          </a:p>
          <a:p>
            <a:pPr lvl="1"/>
            <a:r>
              <a:t>0.00238</a:t>
            </a:r>
          </a:p>
          <a:p>
            <a:r>
              <a:t>DUT output dBm Mean</a:t>
            </a:r>
          </a:p>
          <a:p>
            <a:pPr lvl="1"/>
            <a:r>
              <a:t>17.99314</a:t>
            </a:r>
          </a:p>
          <a:p>
            <a:r>
              <a:t>DUT input dBm Mean</a:t>
            </a:r>
          </a:p>
          <a:p>
            <a:pPr lvl="1"/>
            <a:r>
              <a:t>18.43569</a:t>
            </a:r>
          </a:p>
          <a:p>
            <a:r>
              <a:t>RMS Error </a:t>
            </a:r>
          </a:p>
          <a:p>
            <a:r>
              <a:t>0.11635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188.480</a:t>
            </a:r>
          </a:p>
          <a:p>
            <a:pPr lvl="1"/>
            <a:r>
              <a:t>Sampler 2: 236.807</a:t>
            </a:r>
          </a:p>
          <a:p>
            <a:r>
              <a:t>Sampler Offset (rather than -1)</a:t>
            </a:r>
          </a:p>
          <a:p>
            <a:pPr lvl="1"/>
            <a:r>
              <a:t>-4.2331422830092</a:t>
            </a:r>
          </a:p>
          <a:p>
            <a:r>
              <a:t>Sampler 1 Range</a:t>
            </a:r>
          </a:p>
          <a:p>
            <a:pPr lvl="1"/>
            <a:r>
              <a:t>0.00338</a:t>
            </a:r>
          </a:p>
          <a:p>
            <a:r>
              <a:t>Sampler 2 Range</a:t>
            </a:r>
          </a:p>
          <a:p>
            <a:pPr lvl="1"/>
            <a:r>
              <a:t>0.00245</a:t>
            </a:r>
          </a:p>
          <a:p>
            <a:r>
              <a:t>DUT output dBm Mean</a:t>
            </a:r>
          </a:p>
          <a:p>
            <a:pPr lvl="1"/>
            <a:r>
              <a:t>18.00855</a:t>
            </a:r>
          </a:p>
          <a:p>
            <a:r>
              <a:t>DUT input dBm Mean</a:t>
            </a:r>
          </a:p>
          <a:p>
            <a:pPr lvl="1"/>
            <a:r>
              <a:t>18.49477</a:t>
            </a:r>
          </a:p>
          <a:p>
            <a:r>
              <a:t>RMS Error </a:t>
            </a:r>
          </a:p>
          <a:p>
            <a:r>
              <a:t>0.10778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188.480</a:t>
            </a:r>
          </a:p>
          <a:p>
            <a:pPr lvl="1"/>
            <a:r>
              <a:t>Sampler 2: 236.807</a:t>
            </a:r>
          </a:p>
          <a:p>
            <a:r>
              <a:t>Sampler Offset (rather than -1)</a:t>
            </a:r>
          </a:p>
          <a:p>
            <a:pPr lvl="1"/>
            <a:r>
              <a:t>-4.2331422830092</a:t>
            </a:r>
          </a:p>
          <a:p>
            <a:r>
              <a:t>Sampler 1 Range</a:t>
            </a:r>
          </a:p>
          <a:p>
            <a:pPr lvl="1"/>
            <a:r>
              <a:t>0.00302</a:t>
            </a:r>
          </a:p>
          <a:p>
            <a:r>
              <a:t>Sampler 2 Range</a:t>
            </a:r>
          </a:p>
          <a:p>
            <a:pPr lvl="1"/>
            <a:r>
              <a:t>0.00258</a:t>
            </a:r>
          </a:p>
          <a:p>
            <a:r>
              <a:t>DUT output dBm Mean</a:t>
            </a:r>
          </a:p>
          <a:p>
            <a:pPr lvl="1"/>
            <a:r>
              <a:t>17.97973</a:t>
            </a:r>
          </a:p>
          <a:p>
            <a:r>
              <a:t>DUT input dBm Mean</a:t>
            </a:r>
          </a:p>
          <a:p>
            <a:pPr lvl="1"/>
            <a:r>
              <a:t>18.49973</a:t>
            </a:r>
          </a:p>
          <a:p>
            <a:r>
              <a:t>RMS Error </a:t>
            </a:r>
          </a:p>
          <a:p>
            <a:r>
              <a:t>0.09734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188.480</a:t>
            </a:r>
          </a:p>
          <a:p>
            <a:pPr lvl="1"/>
            <a:r>
              <a:t>Sampler 2: 236.807</a:t>
            </a:r>
          </a:p>
          <a:p>
            <a:r>
              <a:t>Sampler Offset (rather than -1)</a:t>
            </a:r>
          </a:p>
          <a:p>
            <a:pPr lvl="1"/>
            <a:r>
              <a:t>-4.2331422830092</a:t>
            </a:r>
          </a:p>
          <a:p>
            <a:r>
              <a:t>Sampler 1 Range</a:t>
            </a:r>
          </a:p>
          <a:p>
            <a:pPr lvl="1"/>
            <a:r>
              <a:t>0.00357</a:t>
            </a:r>
          </a:p>
          <a:p>
            <a:r>
              <a:t>Sampler 2 Range</a:t>
            </a:r>
          </a:p>
          <a:p>
            <a:pPr lvl="1"/>
            <a:r>
              <a:t>0.00241</a:t>
            </a:r>
          </a:p>
          <a:p>
            <a:r>
              <a:t>DUT output dBm Mean</a:t>
            </a:r>
          </a:p>
          <a:p>
            <a:pPr lvl="1"/>
            <a:r>
              <a:t>17.99093</a:t>
            </a:r>
          </a:p>
          <a:p>
            <a:r>
              <a:t>DUT input dBm Mean</a:t>
            </a:r>
          </a:p>
          <a:p>
            <a:pPr lvl="1"/>
            <a:r>
              <a:t>18.49604</a:t>
            </a:r>
          </a:p>
          <a:p>
            <a:r>
              <a:t>RMS Error </a:t>
            </a:r>
          </a:p>
          <a:p>
            <a:r>
              <a:t>0.10907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18.000000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188.480</a:t>
            </a:r>
          </a:p>
          <a:p>
            <a:pPr lvl="1"/>
            <a:r>
              <a:t>Sampler 2: 236.807</a:t>
            </a:r>
          </a:p>
          <a:p>
            <a:r>
              <a:t>Sampler Offset (rather than -1)</a:t>
            </a:r>
          </a:p>
          <a:p>
            <a:pPr lvl="1"/>
            <a:r>
              <a:t>-4.2331422830092</a:t>
            </a:r>
          </a:p>
          <a:p>
            <a:r>
              <a:t>Sampler 1 Range</a:t>
            </a:r>
          </a:p>
          <a:p>
            <a:pPr lvl="1"/>
            <a:r>
              <a:t>0.00317</a:t>
            </a:r>
          </a:p>
          <a:p>
            <a:r>
              <a:t>Sampler 2 Range</a:t>
            </a:r>
          </a:p>
          <a:p>
            <a:pPr lvl="1"/>
            <a:r>
              <a:t>0.00306</a:t>
            </a:r>
          </a:p>
          <a:p>
            <a:r>
              <a:t>DUT output dBm Mean</a:t>
            </a:r>
          </a:p>
          <a:p>
            <a:pPr lvl="1"/>
            <a:r>
              <a:t>17.98057</a:t>
            </a:r>
          </a:p>
          <a:p>
            <a:r>
              <a:t>DUT input dBm Mean</a:t>
            </a:r>
          </a:p>
          <a:p>
            <a:pPr lvl="1"/>
            <a:r>
              <a:t>18.48904</a:t>
            </a:r>
          </a:p>
          <a:p>
            <a:r>
              <a:t>RMS Error </a:t>
            </a:r>
          </a:p>
          <a:p>
            <a:r>
              <a:t>0.15404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79.287</a:t>
            </a:r>
          </a:p>
          <a:p>
            <a:pPr lvl="1"/>
            <a:r>
              <a:t>Sampler 2: 100.974</a:t>
            </a:r>
          </a:p>
          <a:p>
            <a:r>
              <a:t>Sampler Offset (rather than -1)</a:t>
            </a:r>
          </a:p>
          <a:p>
            <a:pPr lvl="1"/>
            <a:r>
              <a:t>-1.9214432552998342</a:t>
            </a:r>
          </a:p>
          <a:p>
            <a:r>
              <a:t>Sampler 1 Range</a:t>
            </a:r>
          </a:p>
          <a:p>
            <a:pPr lvl="1"/>
            <a:r>
              <a:t>0.00996</a:t>
            </a:r>
          </a:p>
          <a:p>
            <a:r>
              <a:t>Sampler 2 Range</a:t>
            </a:r>
          </a:p>
          <a:p>
            <a:pPr lvl="1"/>
            <a:r>
              <a:t>0.00515</a:t>
            </a:r>
          </a:p>
          <a:p>
            <a:r>
              <a:t>DUT output dBm Mean</a:t>
            </a:r>
          </a:p>
          <a:p>
            <a:pPr lvl="1"/>
            <a:r>
              <a:t>19.95554</a:t>
            </a:r>
          </a:p>
          <a:p>
            <a:r>
              <a:t>DUT input dBm Mean</a:t>
            </a:r>
          </a:p>
          <a:p>
            <a:pPr lvl="1"/>
            <a:r>
              <a:t>20.52320</a:t>
            </a:r>
          </a:p>
          <a:p>
            <a:r>
              <a:t>RMS Error </a:t>
            </a:r>
          </a:p>
          <a:p>
            <a:r>
              <a:t>0.10758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79.287</a:t>
            </a:r>
          </a:p>
          <a:p>
            <a:pPr lvl="1"/>
            <a:r>
              <a:t>Sampler 2: 100.974</a:t>
            </a:r>
          </a:p>
          <a:p>
            <a:r>
              <a:t>Sampler Offset (rather than -1)</a:t>
            </a:r>
          </a:p>
          <a:p>
            <a:pPr lvl="1"/>
            <a:r>
              <a:t>-1.9214432552998342</a:t>
            </a:r>
          </a:p>
          <a:p>
            <a:r>
              <a:t>Sampler 1 Range</a:t>
            </a:r>
          </a:p>
          <a:p>
            <a:pPr lvl="1"/>
            <a:r>
              <a:t>0.00728</a:t>
            </a:r>
          </a:p>
          <a:p>
            <a:r>
              <a:t>Sampler 2 Range</a:t>
            </a:r>
          </a:p>
          <a:p>
            <a:pPr lvl="1"/>
            <a:r>
              <a:t>0.00510</a:t>
            </a:r>
          </a:p>
          <a:p>
            <a:r>
              <a:t>DUT output dBm Mean</a:t>
            </a:r>
          </a:p>
          <a:p>
            <a:pPr lvl="1"/>
            <a:r>
              <a:t>19.97484</a:t>
            </a:r>
          </a:p>
          <a:p>
            <a:r>
              <a:t>DUT input dBm Mean</a:t>
            </a:r>
          </a:p>
          <a:p>
            <a:pPr lvl="1"/>
            <a:r>
              <a:t>20.41074</a:t>
            </a:r>
          </a:p>
          <a:p>
            <a:r>
              <a:t>RMS Error </a:t>
            </a:r>
          </a:p>
          <a:p>
            <a:r>
              <a:t>0.07917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79.287</a:t>
            </a:r>
          </a:p>
          <a:p>
            <a:pPr lvl="1"/>
            <a:r>
              <a:t>Sampler 2: 100.974</a:t>
            </a:r>
          </a:p>
          <a:p>
            <a:r>
              <a:t>Sampler Offset (rather than -1)</a:t>
            </a:r>
          </a:p>
          <a:p>
            <a:pPr lvl="1"/>
            <a:r>
              <a:t>-1.9214432552998342</a:t>
            </a:r>
          </a:p>
          <a:p>
            <a:r>
              <a:t>Sampler 1 Range</a:t>
            </a:r>
          </a:p>
          <a:p>
            <a:pPr lvl="1"/>
            <a:r>
              <a:t>0.00538</a:t>
            </a:r>
          </a:p>
          <a:p>
            <a:r>
              <a:t>Sampler 2 Range</a:t>
            </a:r>
          </a:p>
          <a:p>
            <a:pPr lvl="1"/>
            <a:r>
              <a:t>0.00557</a:t>
            </a:r>
          </a:p>
          <a:p>
            <a:r>
              <a:t>DUT output dBm Mean</a:t>
            </a:r>
          </a:p>
          <a:p>
            <a:pPr lvl="1"/>
            <a:r>
              <a:t>19.95833</a:t>
            </a:r>
          </a:p>
          <a:p>
            <a:r>
              <a:t>DUT input dBm Mean</a:t>
            </a:r>
          </a:p>
          <a:p>
            <a:pPr lvl="1"/>
            <a:r>
              <a:t>20.41704</a:t>
            </a:r>
          </a:p>
          <a:p>
            <a:r>
              <a:t>RMS Error </a:t>
            </a:r>
          </a:p>
          <a:p>
            <a:r>
              <a:t>0.10261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79.287</a:t>
            </a:r>
          </a:p>
          <a:p>
            <a:pPr lvl="1"/>
            <a:r>
              <a:t>Sampler 2: 100.974</a:t>
            </a:r>
          </a:p>
          <a:p>
            <a:r>
              <a:t>Sampler Offset (rather than -1)</a:t>
            </a:r>
          </a:p>
          <a:p>
            <a:pPr lvl="1"/>
            <a:r>
              <a:t>-1.9214432552998342</a:t>
            </a:r>
          </a:p>
          <a:p>
            <a:r>
              <a:t>Sampler 1 Range</a:t>
            </a:r>
          </a:p>
          <a:p>
            <a:pPr lvl="1"/>
            <a:r>
              <a:t>0.00643</a:t>
            </a:r>
          </a:p>
          <a:p>
            <a:r>
              <a:t>Sampler 2 Range</a:t>
            </a:r>
          </a:p>
          <a:p>
            <a:pPr lvl="1"/>
            <a:r>
              <a:t>0.00542</a:t>
            </a:r>
          </a:p>
          <a:p>
            <a:r>
              <a:t>DUT output dBm Mean</a:t>
            </a:r>
          </a:p>
          <a:p>
            <a:pPr lvl="1"/>
            <a:r>
              <a:t>19.95208</a:t>
            </a:r>
          </a:p>
          <a:p>
            <a:r>
              <a:t>DUT input dBm Mean</a:t>
            </a:r>
          </a:p>
          <a:p>
            <a:pPr lvl="1"/>
            <a:r>
              <a:t>20.47927</a:t>
            </a:r>
          </a:p>
          <a:p>
            <a:r>
              <a:t>RMS Error </a:t>
            </a:r>
          </a:p>
          <a:p>
            <a:r>
              <a:t>0.07081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79.287</a:t>
            </a:r>
          </a:p>
          <a:p>
            <a:pPr lvl="1"/>
            <a:r>
              <a:t>Sampler 2: 100.974</a:t>
            </a:r>
          </a:p>
          <a:p>
            <a:r>
              <a:t>Sampler Offset (rather than -1)</a:t>
            </a:r>
          </a:p>
          <a:p>
            <a:pPr lvl="1"/>
            <a:r>
              <a:t>-1.9214432552998342</a:t>
            </a:r>
          </a:p>
          <a:p>
            <a:r>
              <a:t>Sampler 1 Range</a:t>
            </a:r>
          </a:p>
          <a:p>
            <a:pPr lvl="1"/>
            <a:r>
              <a:t>0.00766</a:t>
            </a:r>
          </a:p>
          <a:p>
            <a:r>
              <a:t>Sampler 2 Range</a:t>
            </a:r>
          </a:p>
          <a:p>
            <a:pPr lvl="1"/>
            <a:r>
              <a:t>0.00486</a:t>
            </a:r>
          </a:p>
          <a:p>
            <a:r>
              <a:t>DUT output dBm Mean</a:t>
            </a:r>
          </a:p>
          <a:p>
            <a:pPr lvl="1"/>
            <a:r>
              <a:t>19.97735</a:t>
            </a:r>
          </a:p>
          <a:p>
            <a:r>
              <a:t>DUT input dBm Mean</a:t>
            </a:r>
          </a:p>
          <a:p>
            <a:pPr lvl="1"/>
            <a:r>
              <a:t>20.42446</a:t>
            </a:r>
          </a:p>
          <a:p>
            <a:r>
              <a:t>RMS Error </a:t>
            </a:r>
          </a:p>
          <a:p>
            <a:r>
              <a:t>0.09432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56C87-2287-7D09-8F53-0B5D0294C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8E69-0191-9DCE-01E3-9C9DC0A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08F3AB-CD20-BBFA-0A13-A05E7959F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451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3703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79.287</a:t>
            </a:r>
          </a:p>
          <a:p>
            <a:pPr lvl="1"/>
            <a:r>
              <a:t>Sampler 2: 100.974</a:t>
            </a:r>
          </a:p>
          <a:p>
            <a:r>
              <a:t>Sampler Offset (rather than -1)</a:t>
            </a:r>
          </a:p>
          <a:p>
            <a:pPr lvl="1"/>
            <a:r>
              <a:t>-1.9214432552998342</a:t>
            </a:r>
          </a:p>
          <a:p>
            <a:r>
              <a:t>Sampler 1 Range</a:t>
            </a:r>
          </a:p>
          <a:p>
            <a:pPr lvl="1"/>
            <a:r>
              <a:t>0.00689</a:t>
            </a:r>
          </a:p>
          <a:p>
            <a:r>
              <a:t>Sampler 2 Range</a:t>
            </a:r>
          </a:p>
          <a:p>
            <a:pPr lvl="1"/>
            <a:r>
              <a:t>0.00554</a:t>
            </a:r>
          </a:p>
          <a:p>
            <a:r>
              <a:t>DUT output dBm Mean</a:t>
            </a:r>
          </a:p>
          <a:p>
            <a:pPr lvl="1"/>
            <a:r>
              <a:t>19.99462</a:t>
            </a:r>
          </a:p>
          <a:p>
            <a:r>
              <a:t>DUT input dBm Mean</a:t>
            </a:r>
          </a:p>
          <a:p>
            <a:pPr lvl="1"/>
            <a:r>
              <a:t>20.48489</a:t>
            </a:r>
          </a:p>
          <a:p>
            <a:r>
              <a:t>RMS Error </a:t>
            </a:r>
          </a:p>
          <a:p>
            <a:r>
              <a:t>0.11095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79.287</a:t>
            </a:r>
          </a:p>
          <a:p>
            <a:pPr lvl="1"/>
            <a:r>
              <a:t>Sampler 2: 100.974</a:t>
            </a:r>
          </a:p>
          <a:p>
            <a:r>
              <a:t>Sampler Offset (rather than -1)</a:t>
            </a:r>
          </a:p>
          <a:p>
            <a:pPr lvl="1"/>
            <a:r>
              <a:t>-1.9214432552998342</a:t>
            </a:r>
          </a:p>
          <a:p>
            <a:r>
              <a:t>Sampler 1 Range</a:t>
            </a:r>
          </a:p>
          <a:p>
            <a:pPr lvl="1"/>
            <a:r>
              <a:t>0.00675</a:t>
            </a:r>
          </a:p>
          <a:p>
            <a:r>
              <a:t>Sampler 2 Range</a:t>
            </a:r>
          </a:p>
          <a:p>
            <a:pPr lvl="1"/>
            <a:r>
              <a:t>0.00560</a:t>
            </a:r>
          </a:p>
          <a:p>
            <a:r>
              <a:t>DUT output dBm Mean</a:t>
            </a:r>
          </a:p>
          <a:p>
            <a:pPr lvl="1"/>
            <a:r>
              <a:t>19.96828</a:t>
            </a:r>
          </a:p>
          <a:p>
            <a:r>
              <a:t>DUT input dBm Mean</a:t>
            </a:r>
          </a:p>
          <a:p>
            <a:pPr lvl="1"/>
            <a:r>
              <a:t>20.49061</a:t>
            </a:r>
          </a:p>
          <a:p>
            <a:r>
              <a:t>RMS Error </a:t>
            </a:r>
          </a:p>
          <a:p>
            <a:r>
              <a:t>0.10215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79.287</a:t>
            </a:r>
          </a:p>
          <a:p>
            <a:pPr lvl="1"/>
            <a:r>
              <a:t>Sampler 2: 100.974</a:t>
            </a:r>
          </a:p>
          <a:p>
            <a:r>
              <a:t>Sampler Offset (rather than -1)</a:t>
            </a:r>
          </a:p>
          <a:p>
            <a:pPr lvl="1"/>
            <a:r>
              <a:t>-1.9214432552998342</a:t>
            </a:r>
          </a:p>
          <a:p>
            <a:r>
              <a:t>Sampler 1 Range</a:t>
            </a:r>
          </a:p>
          <a:p>
            <a:pPr lvl="1"/>
            <a:r>
              <a:t>0.00786</a:t>
            </a:r>
          </a:p>
          <a:p>
            <a:r>
              <a:t>Sampler 2 Range</a:t>
            </a:r>
          </a:p>
          <a:p>
            <a:pPr lvl="1"/>
            <a:r>
              <a:t>0.00512</a:t>
            </a:r>
          </a:p>
          <a:p>
            <a:r>
              <a:t>DUT output dBm Mean</a:t>
            </a:r>
          </a:p>
          <a:p>
            <a:pPr lvl="1"/>
            <a:r>
              <a:t>19.98845</a:t>
            </a:r>
          </a:p>
          <a:p>
            <a:r>
              <a:t>DUT input dBm Mean</a:t>
            </a:r>
          </a:p>
          <a:p>
            <a:pPr lvl="1"/>
            <a:r>
              <a:t>20.49725</a:t>
            </a:r>
          </a:p>
          <a:p>
            <a:r>
              <a:t>RMS Error </a:t>
            </a:r>
          </a:p>
          <a:p>
            <a:r>
              <a:t>0.09829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20.000000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79.287</a:t>
            </a:r>
          </a:p>
          <a:p>
            <a:pPr lvl="1"/>
            <a:r>
              <a:t>Sampler 2: 100.974</a:t>
            </a:r>
          </a:p>
          <a:p>
            <a:r>
              <a:t>Sampler Offset (rather than -1)</a:t>
            </a:r>
          </a:p>
          <a:p>
            <a:pPr lvl="1"/>
            <a:r>
              <a:t>-1.9214432552998342</a:t>
            </a:r>
          </a:p>
          <a:p>
            <a:r>
              <a:t>Sampler 1 Range</a:t>
            </a:r>
          </a:p>
          <a:p>
            <a:pPr lvl="1"/>
            <a:r>
              <a:t>0.00660</a:t>
            </a:r>
          </a:p>
          <a:p>
            <a:r>
              <a:t>Sampler 2 Range</a:t>
            </a:r>
          </a:p>
          <a:p>
            <a:pPr lvl="1"/>
            <a:r>
              <a:t>0.00653</a:t>
            </a:r>
          </a:p>
          <a:p>
            <a:r>
              <a:t>DUT output dBm Mean</a:t>
            </a:r>
          </a:p>
          <a:p>
            <a:pPr lvl="1"/>
            <a:r>
              <a:t>19.97018</a:t>
            </a:r>
          </a:p>
          <a:p>
            <a:r>
              <a:t>DUT input dBm Mean</a:t>
            </a:r>
          </a:p>
          <a:p>
            <a:pPr lvl="1"/>
            <a:r>
              <a:t>20.47952</a:t>
            </a:r>
          </a:p>
          <a:p>
            <a:r>
              <a:t>RMS Error </a:t>
            </a:r>
          </a:p>
          <a:p>
            <a:r>
              <a:t>0.12158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68.731</a:t>
            </a:r>
          </a:p>
          <a:p>
            <a:pPr lvl="1"/>
            <a:r>
              <a:t>Sampler 2: 88.469</a:t>
            </a:r>
          </a:p>
          <a:p>
            <a:r>
              <a:t>Sampler Offset (rather than -1)</a:t>
            </a:r>
          </a:p>
          <a:p>
            <a:pPr lvl="1"/>
            <a:r>
              <a:t>-5.496770679221866</a:t>
            </a:r>
          </a:p>
          <a:p>
            <a:r>
              <a:t>Sampler 1 Range</a:t>
            </a:r>
          </a:p>
          <a:p>
            <a:pPr lvl="1"/>
            <a:r>
              <a:t>0.00997</a:t>
            </a:r>
          </a:p>
          <a:p>
            <a:r>
              <a:t>Sampler 2 Range</a:t>
            </a:r>
          </a:p>
          <a:p>
            <a:pPr lvl="1"/>
            <a:r>
              <a:t>0.00855</a:t>
            </a:r>
          </a:p>
          <a:p>
            <a:r>
              <a:t>DUT output dBm Mean</a:t>
            </a:r>
          </a:p>
          <a:p>
            <a:pPr lvl="1"/>
            <a:r>
              <a:t>11.97690</a:t>
            </a:r>
          </a:p>
          <a:p>
            <a:r>
              <a:t>DUT input dBm Mean</a:t>
            </a:r>
          </a:p>
          <a:p>
            <a:pPr lvl="1"/>
            <a:r>
              <a:t>12.35384</a:t>
            </a:r>
          </a:p>
          <a:p>
            <a:r>
              <a:t>RMS Error </a:t>
            </a:r>
          </a:p>
          <a:p>
            <a:r>
              <a:t>0.22624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68.731</a:t>
            </a:r>
          </a:p>
          <a:p>
            <a:pPr lvl="1"/>
            <a:r>
              <a:t>Sampler 2: 88.469</a:t>
            </a:r>
          </a:p>
          <a:p>
            <a:r>
              <a:t>Sampler Offset (rather than -1)</a:t>
            </a:r>
          </a:p>
          <a:p>
            <a:pPr lvl="1"/>
            <a:r>
              <a:t>-5.496770679221866</a:t>
            </a:r>
          </a:p>
          <a:p>
            <a:r>
              <a:t>Sampler 1 Range</a:t>
            </a:r>
          </a:p>
          <a:p>
            <a:pPr lvl="1"/>
            <a:r>
              <a:t>0.01319</a:t>
            </a:r>
          </a:p>
          <a:p>
            <a:r>
              <a:t>Sampler 2 Range</a:t>
            </a:r>
          </a:p>
          <a:p>
            <a:pPr lvl="1"/>
            <a:r>
              <a:t>0.00930</a:t>
            </a:r>
          </a:p>
          <a:p>
            <a:r>
              <a:t>DUT output dBm Mean</a:t>
            </a:r>
          </a:p>
          <a:p>
            <a:pPr lvl="1"/>
            <a:r>
              <a:t>11.95880</a:t>
            </a:r>
          </a:p>
          <a:p>
            <a:r>
              <a:t>DUT input dBm Mean</a:t>
            </a:r>
          </a:p>
          <a:p>
            <a:pPr lvl="1"/>
            <a:r>
              <a:t>12.51334</a:t>
            </a:r>
          </a:p>
          <a:p>
            <a:r>
              <a:t>RMS Error </a:t>
            </a:r>
          </a:p>
          <a:p>
            <a:r>
              <a:t>0.27566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68.731</a:t>
            </a:r>
          </a:p>
          <a:p>
            <a:pPr lvl="1"/>
            <a:r>
              <a:t>Sampler 2: 88.469</a:t>
            </a:r>
          </a:p>
          <a:p>
            <a:r>
              <a:t>Sampler Offset (rather than -1)</a:t>
            </a:r>
          </a:p>
          <a:p>
            <a:pPr lvl="1"/>
            <a:r>
              <a:t>-5.496770679221866</a:t>
            </a:r>
          </a:p>
          <a:p>
            <a:r>
              <a:t>Sampler 1 Range</a:t>
            </a:r>
          </a:p>
          <a:p>
            <a:pPr lvl="1"/>
            <a:r>
              <a:t>0.01112</a:t>
            </a:r>
          </a:p>
          <a:p>
            <a:r>
              <a:t>Sampler 2 Range</a:t>
            </a:r>
          </a:p>
          <a:p>
            <a:pPr lvl="1"/>
            <a:r>
              <a:t>0.00927</a:t>
            </a:r>
          </a:p>
          <a:p>
            <a:r>
              <a:t>DUT output dBm Mean</a:t>
            </a:r>
          </a:p>
          <a:p>
            <a:pPr lvl="1"/>
            <a:r>
              <a:t>11.99715</a:t>
            </a:r>
          </a:p>
          <a:p>
            <a:r>
              <a:t>DUT input dBm Mean</a:t>
            </a:r>
          </a:p>
          <a:p>
            <a:pPr lvl="1"/>
            <a:r>
              <a:t>12.41888</a:t>
            </a:r>
          </a:p>
          <a:p>
            <a:r>
              <a:t>RMS Error </a:t>
            </a:r>
          </a:p>
          <a:p>
            <a:r>
              <a:t>0.16203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68.731</a:t>
            </a:r>
          </a:p>
          <a:p>
            <a:pPr lvl="1"/>
            <a:r>
              <a:t>Sampler 2: 88.469</a:t>
            </a:r>
          </a:p>
          <a:p>
            <a:r>
              <a:t>Sampler Offset (rather than -1)</a:t>
            </a:r>
          </a:p>
          <a:p>
            <a:pPr lvl="1"/>
            <a:r>
              <a:t>-5.496770679221866</a:t>
            </a:r>
          </a:p>
          <a:p>
            <a:r>
              <a:t>Sampler 1 Range</a:t>
            </a:r>
          </a:p>
          <a:p>
            <a:pPr lvl="1"/>
            <a:r>
              <a:t>0.00989</a:t>
            </a:r>
          </a:p>
          <a:p>
            <a:r>
              <a:t>Sampler 2 Range</a:t>
            </a:r>
          </a:p>
          <a:p>
            <a:pPr lvl="1"/>
            <a:r>
              <a:t>0.00871</a:t>
            </a:r>
          </a:p>
          <a:p>
            <a:r>
              <a:t>DUT output dBm Mean</a:t>
            </a:r>
          </a:p>
          <a:p>
            <a:pPr lvl="1"/>
            <a:r>
              <a:t>11.97586</a:t>
            </a:r>
          </a:p>
          <a:p>
            <a:r>
              <a:t>DUT input dBm Mean</a:t>
            </a:r>
          </a:p>
          <a:p>
            <a:pPr lvl="1"/>
            <a:r>
              <a:t>12.42022</a:t>
            </a:r>
          </a:p>
          <a:p>
            <a:r>
              <a:t>RMS Error </a:t>
            </a:r>
          </a:p>
          <a:p>
            <a:r>
              <a:t>0.14604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68.731</a:t>
            </a:r>
          </a:p>
          <a:p>
            <a:pPr lvl="1"/>
            <a:r>
              <a:t>Sampler 2: 88.469</a:t>
            </a:r>
          </a:p>
          <a:p>
            <a:r>
              <a:t>Sampler Offset (rather than -1)</a:t>
            </a:r>
          </a:p>
          <a:p>
            <a:pPr lvl="1"/>
            <a:r>
              <a:t>-5.496770679221866</a:t>
            </a:r>
          </a:p>
          <a:p>
            <a:r>
              <a:t>Sampler 1 Range</a:t>
            </a:r>
          </a:p>
          <a:p>
            <a:pPr lvl="1"/>
            <a:r>
              <a:t>0.01060</a:t>
            </a:r>
          </a:p>
          <a:p>
            <a:r>
              <a:t>Sampler 2 Range</a:t>
            </a:r>
          </a:p>
          <a:p>
            <a:pPr lvl="1"/>
            <a:r>
              <a:t>0.00918</a:t>
            </a:r>
          </a:p>
          <a:p>
            <a:r>
              <a:t>DUT output dBm Mean</a:t>
            </a:r>
          </a:p>
          <a:p>
            <a:pPr lvl="1"/>
            <a:r>
              <a:t>11.96901</a:t>
            </a:r>
          </a:p>
          <a:p>
            <a:r>
              <a:t>DUT input dBm Mean</a:t>
            </a:r>
          </a:p>
          <a:p>
            <a:pPr lvl="1"/>
            <a:r>
              <a:t>12.48683</a:t>
            </a:r>
          </a:p>
          <a:p>
            <a:r>
              <a:t>RMS Error </a:t>
            </a:r>
          </a:p>
          <a:p>
            <a:r>
              <a:t>0.08614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68.731</a:t>
            </a:r>
          </a:p>
          <a:p>
            <a:pPr lvl="1"/>
            <a:r>
              <a:t>Sampler 2: 88.469</a:t>
            </a:r>
          </a:p>
          <a:p>
            <a:r>
              <a:t>Sampler Offset (rather than -1)</a:t>
            </a:r>
          </a:p>
          <a:p>
            <a:pPr lvl="1"/>
            <a:r>
              <a:t>-5.496770679221866</a:t>
            </a:r>
          </a:p>
          <a:p>
            <a:r>
              <a:t>Sampler 1 Range</a:t>
            </a:r>
          </a:p>
          <a:p>
            <a:pPr lvl="1"/>
            <a:r>
              <a:t>0.01191</a:t>
            </a:r>
          </a:p>
          <a:p>
            <a:r>
              <a:t>Sampler 2 Range</a:t>
            </a:r>
          </a:p>
          <a:p>
            <a:pPr lvl="1"/>
            <a:r>
              <a:t>0.00775</a:t>
            </a:r>
          </a:p>
          <a:p>
            <a:r>
              <a:t>DUT output dBm Mean</a:t>
            </a:r>
          </a:p>
          <a:p>
            <a:pPr lvl="1"/>
            <a:r>
              <a:t>11.99300</a:t>
            </a:r>
          </a:p>
          <a:p>
            <a:r>
              <a:t>DUT input dBm Mean</a:t>
            </a:r>
          </a:p>
          <a:p>
            <a:pPr lvl="1"/>
            <a:r>
              <a:t>12.42804</a:t>
            </a:r>
          </a:p>
          <a:p>
            <a:r>
              <a:t>RMS Error </a:t>
            </a:r>
          </a:p>
          <a:p>
            <a:r>
              <a:t>0.09803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530AF-1F0D-86B5-5572-9B6857D4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160B-834E-3374-0E29-1450A2E9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CD446-0B43-6C2B-5DCB-C690FC7EE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4514" y="0"/>
            <a:ext cx="9147486" cy="6858000"/>
          </a:xfrm>
        </p:spPr>
      </p:pic>
    </p:spTree>
    <p:extLst>
      <p:ext uri="{BB962C8B-B14F-4D97-AF65-F5344CB8AC3E}">
        <p14:creationId xmlns:p14="http://schemas.microsoft.com/office/powerpoint/2010/main" val="244458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68.731</a:t>
            </a:r>
          </a:p>
          <a:p>
            <a:pPr lvl="1"/>
            <a:r>
              <a:t>Sampler 2: 88.469</a:t>
            </a:r>
          </a:p>
          <a:p>
            <a:r>
              <a:t>Sampler Offset (rather than -1)</a:t>
            </a:r>
          </a:p>
          <a:p>
            <a:pPr lvl="1"/>
            <a:r>
              <a:t>-5.496770679221866</a:t>
            </a:r>
          </a:p>
          <a:p>
            <a:r>
              <a:t>Sampler 1 Range</a:t>
            </a:r>
          </a:p>
          <a:p>
            <a:pPr lvl="1"/>
            <a:r>
              <a:t>0.01148</a:t>
            </a:r>
          </a:p>
          <a:p>
            <a:r>
              <a:t>Sampler 2 Range</a:t>
            </a:r>
          </a:p>
          <a:p>
            <a:pPr lvl="1"/>
            <a:r>
              <a:t>0.00916</a:t>
            </a:r>
          </a:p>
          <a:p>
            <a:r>
              <a:t>DUT output dBm Mean</a:t>
            </a:r>
          </a:p>
          <a:p>
            <a:pPr lvl="1"/>
            <a:r>
              <a:t>12.01753</a:t>
            </a:r>
          </a:p>
          <a:p>
            <a:r>
              <a:t>DUT input dBm Mean</a:t>
            </a:r>
          </a:p>
          <a:p>
            <a:pPr lvl="1"/>
            <a:r>
              <a:t>12.50236</a:t>
            </a:r>
          </a:p>
          <a:p>
            <a:r>
              <a:t>RMS Error </a:t>
            </a:r>
          </a:p>
          <a:p>
            <a:r>
              <a:t>0.17896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68.731</a:t>
            </a:r>
          </a:p>
          <a:p>
            <a:pPr lvl="1"/>
            <a:r>
              <a:t>Sampler 2: 88.469</a:t>
            </a:r>
          </a:p>
          <a:p>
            <a:r>
              <a:t>Sampler Offset (rather than -1)</a:t>
            </a:r>
          </a:p>
          <a:p>
            <a:pPr lvl="1"/>
            <a:r>
              <a:t>-5.496770679221866</a:t>
            </a:r>
          </a:p>
          <a:p>
            <a:r>
              <a:t>Sampler 1 Range</a:t>
            </a:r>
          </a:p>
          <a:p>
            <a:pPr lvl="1"/>
            <a:r>
              <a:t>0.01119</a:t>
            </a:r>
          </a:p>
          <a:p>
            <a:r>
              <a:t>Sampler 2 Range</a:t>
            </a:r>
          </a:p>
          <a:p>
            <a:pPr lvl="1"/>
            <a:r>
              <a:t>0.00896</a:t>
            </a:r>
          </a:p>
          <a:p>
            <a:r>
              <a:t>DUT output dBm Mean</a:t>
            </a:r>
          </a:p>
          <a:p>
            <a:pPr lvl="1"/>
            <a:r>
              <a:t>11.99410</a:t>
            </a:r>
          </a:p>
          <a:p>
            <a:r>
              <a:t>DUT input dBm Mean</a:t>
            </a:r>
          </a:p>
          <a:p>
            <a:pPr lvl="1"/>
            <a:r>
              <a:t>12.50507</a:t>
            </a:r>
          </a:p>
          <a:p>
            <a:r>
              <a:t>RMS Error </a:t>
            </a:r>
          </a:p>
          <a:p>
            <a:r>
              <a:t>0.18037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68.731</a:t>
            </a:r>
          </a:p>
          <a:p>
            <a:pPr lvl="1"/>
            <a:r>
              <a:t>Sampler 2: 88.469</a:t>
            </a:r>
          </a:p>
          <a:p>
            <a:r>
              <a:t>Sampler Offset (rather than -1)</a:t>
            </a:r>
          </a:p>
          <a:p>
            <a:pPr lvl="1"/>
            <a:r>
              <a:t>-5.496770679221866</a:t>
            </a:r>
          </a:p>
          <a:p>
            <a:r>
              <a:t>Sampler 1 Range</a:t>
            </a:r>
          </a:p>
          <a:p>
            <a:pPr lvl="1"/>
            <a:r>
              <a:t>0.01123</a:t>
            </a:r>
          </a:p>
          <a:p>
            <a:r>
              <a:t>Sampler 2 Range</a:t>
            </a:r>
          </a:p>
          <a:p>
            <a:pPr lvl="1"/>
            <a:r>
              <a:t>0.00872</a:t>
            </a:r>
          </a:p>
          <a:p>
            <a:r>
              <a:t>DUT output dBm Mean</a:t>
            </a:r>
          </a:p>
          <a:p>
            <a:pPr lvl="1"/>
            <a:r>
              <a:t>12.00444</a:t>
            </a:r>
          </a:p>
          <a:p>
            <a:r>
              <a:t>DUT input dBm Mean</a:t>
            </a:r>
          </a:p>
          <a:p>
            <a:pPr lvl="1"/>
            <a:r>
              <a:t>12.50373</a:t>
            </a:r>
          </a:p>
          <a:p>
            <a:r>
              <a:t>RMS Error </a:t>
            </a:r>
          </a:p>
          <a:p>
            <a:r>
              <a:t>0.28383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12.000000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68.731</a:t>
            </a:r>
          </a:p>
          <a:p>
            <a:pPr lvl="1"/>
            <a:r>
              <a:t>Sampler 2: 88.469</a:t>
            </a:r>
          </a:p>
          <a:p>
            <a:r>
              <a:t>Sampler Offset (rather than -1)</a:t>
            </a:r>
          </a:p>
          <a:p>
            <a:pPr lvl="1"/>
            <a:r>
              <a:t>-5.496770679221866</a:t>
            </a:r>
          </a:p>
          <a:p>
            <a:r>
              <a:t>Sampler 1 Range</a:t>
            </a:r>
          </a:p>
          <a:p>
            <a:pPr lvl="1"/>
            <a:r>
              <a:t>0.01088</a:t>
            </a:r>
          </a:p>
          <a:p>
            <a:r>
              <a:t>Sampler 2 Range</a:t>
            </a:r>
          </a:p>
          <a:p>
            <a:pPr lvl="1"/>
            <a:r>
              <a:t>0.01013</a:t>
            </a:r>
          </a:p>
          <a:p>
            <a:r>
              <a:t>DUT output dBm Mean</a:t>
            </a:r>
          </a:p>
          <a:p>
            <a:pPr lvl="1"/>
            <a:r>
              <a:t>11.99206</a:t>
            </a:r>
          </a:p>
          <a:p>
            <a:r>
              <a:t>DUT input dBm Mean</a:t>
            </a:r>
          </a:p>
          <a:p>
            <a:pPr lvl="1"/>
            <a:r>
              <a:t>12.49232</a:t>
            </a:r>
          </a:p>
          <a:p>
            <a:r>
              <a:t>RMS Error </a:t>
            </a:r>
          </a:p>
          <a:p>
            <a:r>
              <a:t>0.51665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61.531</a:t>
            </a:r>
          </a:p>
          <a:p>
            <a:pPr lvl="1"/>
            <a:r>
              <a:t>Sampler 2: 76.052</a:t>
            </a:r>
          </a:p>
          <a:p>
            <a:r>
              <a:t>Sampler Offset (rather than -1)</a:t>
            </a:r>
          </a:p>
          <a:p>
            <a:pPr lvl="1"/>
            <a:r>
              <a:t>-5.2607045463281192</a:t>
            </a:r>
          </a:p>
          <a:p>
            <a:r>
              <a:t>Sampler 1 Range</a:t>
            </a:r>
          </a:p>
          <a:p>
            <a:pPr lvl="1"/>
            <a:r>
              <a:t>0.01516</a:t>
            </a:r>
          </a:p>
          <a:p>
            <a:r>
              <a:t>Sampler 2 Range</a:t>
            </a:r>
          </a:p>
          <a:p>
            <a:pPr lvl="1"/>
            <a:r>
              <a:t>0.01319</a:t>
            </a:r>
          </a:p>
          <a:p>
            <a:r>
              <a:t>DUT output dBm Mean</a:t>
            </a:r>
          </a:p>
          <a:p>
            <a:pPr lvl="1"/>
            <a:r>
              <a:t>13.93180</a:t>
            </a:r>
          </a:p>
          <a:p>
            <a:r>
              <a:t>DUT input dBm Mean</a:t>
            </a:r>
          </a:p>
          <a:p>
            <a:pPr lvl="1"/>
            <a:r>
              <a:t>14.31061</a:t>
            </a:r>
          </a:p>
          <a:p>
            <a:r>
              <a:t>RMS Error </a:t>
            </a:r>
          </a:p>
          <a:p>
            <a:r>
              <a:t>0.25969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61.531</a:t>
            </a:r>
          </a:p>
          <a:p>
            <a:pPr lvl="1"/>
            <a:r>
              <a:t>Sampler 2: 76.052</a:t>
            </a:r>
          </a:p>
          <a:p>
            <a:r>
              <a:t>Sampler Offset (rather than -1)</a:t>
            </a:r>
          </a:p>
          <a:p>
            <a:pPr lvl="1"/>
            <a:r>
              <a:t>-5.2607045463281192</a:t>
            </a:r>
          </a:p>
          <a:p>
            <a:r>
              <a:t>Sampler 1 Range</a:t>
            </a:r>
          </a:p>
          <a:p>
            <a:pPr lvl="1"/>
            <a:r>
              <a:t>0.01887</a:t>
            </a:r>
          </a:p>
          <a:p>
            <a:r>
              <a:t>Sampler 2 Range</a:t>
            </a:r>
          </a:p>
          <a:p>
            <a:pPr lvl="1"/>
            <a:r>
              <a:t>0.01393</a:t>
            </a:r>
          </a:p>
          <a:p>
            <a:r>
              <a:t>DUT output dBm Mean</a:t>
            </a:r>
          </a:p>
          <a:p>
            <a:pPr lvl="1"/>
            <a:r>
              <a:t>13.91625</a:t>
            </a:r>
          </a:p>
          <a:p>
            <a:r>
              <a:t>DUT input dBm Mean</a:t>
            </a:r>
          </a:p>
          <a:p>
            <a:pPr lvl="1"/>
            <a:r>
              <a:t>14.47170</a:t>
            </a:r>
          </a:p>
          <a:p>
            <a:r>
              <a:t>RMS Error </a:t>
            </a:r>
          </a:p>
          <a:p>
            <a:r>
              <a:t>0.30574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61.531</a:t>
            </a:r>
          </a:p>
          <a:p>
            <a:pPr lvl="1"/>
            <a:r>
              <a:t>Sampler 2: 76.052</a:t>
            </a:r>
          </a:p>
          <a:p>
            <a:r>
              <a:t>Sampler Offset (rather than -1)</a:t>
            </a:r>
          </a:p>
          <a:p>
            <a:pPr lvl="1"/>
            <a:r>
              <a:t>-5.2607045463281192</a:t>
            </a:r>
          </a:p>
          <a:p>
            <a:r>
              <a:t>Sampler 1 Range</a:t>
            </a:r>
          </a:p>
          <a:p>
            <a:pPr lvl="1"/>
            <a:r>
              <a:t>0.01704</a:t>
            </a:r>
          </a:p>
          <a:p>
            <a:r>
              <a:t>Sampler 2 Range</a:t>
            </a:r>
          </a:p>
          <a:p>
            <a:pPr lvl="1"/>
            <a:r>
              <a:t>0.01302</a:t>
            </a:r>
          </a:p>
          <a:p>
            <a:r>
              <a:t>DUT output dBm Mean</a:t>
            </a:r>
          </a:p>
          <a:p>
            <a:pPr lvl="1"/>
            <a:r>
              <a:t>13.94898</a:t>
            </a:r>
          </a:p>
          <a:p>
            <a:r>
              <a:t>DUT input dBm Mean</a:t>
            </a:r>
          </a:p>
          <a:p>
            <a:pPr lvl="1"/>
            <a:r>
              <a:t>14.37143</a:t>
            </a:r>
          </a:p>
          <a:p>
            <a:r>
              <a:t>RMS Error </a:t>
            </a:r>
          </a:p>
          <a:p>
            <a:r>
              <a:t>0.24712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61.531</a:t>
            </a:r>
          </a:p>
          <a:p>
            <a:pPr lvl="1"/>
            <a:r>
              <a:t>Sampler 2: 76.052</a:t>
            </a:r>
          </a:p>
          <a:p>
            <a:r>
              <a:t>Sampler Offset (rather than -1)</a:t>
            </a:r>
          </a:p>
          <a:p>
            <a:pPr lvl="1"/>
            <a:r>
              <a:t>-5.2607045463281192</a:t>
            </a:r>
          </a:p>
          <a:p>
            <a:r>
              <a:t>Sampler 1 Range</a:t>
            </a:r>
          </a:p>
          <a:p>
            <a:pPr lvl="1"/>
            <a:r>
              <a:t>0.01507</a:t>
            </a:r>
          </a:p>
          <a:p>
            <a:r>
              <a:t>Sampler 2 Range</a:t>
            </a:r>
          </a:p>
          <a:p>
            <a:pPr lvl="1"/>
            <a:r>
              <a:t>0.01338</a:t>
            </a:r>
          </a:p>
          <a:p>
            <a:r>
              <a:t>DUT output dBm Mean</a:t>
            </a:r>
          </a:p>
          <a:p>
            <a:pPr lvl="1"/>
            <a:r>
              <a:t>13.93549</a:t>
            </a:r>
          </a:p>
          <a:p>
            <a:r>
              <a:t>DUT input dBm Mean</a:t>
            </a:r>
          </a:p>
          <a:p>
            <a:pPr lvl="1"/>
            <a:r>
              <a:t>14.38026</a:t>
            </a:r>
          </a:p>
          <a:p>
            <a:r>
              <a:t>RMS Error </a:t>
            </a:r>
          </a:p>
          <a:p>
            <a:r>
              <a:t>0.19326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61.531</a:t>
            </a:r>
          </a:p>
          <a:p>
            <a:pPr lvl="1"/>
            <a:r>
              <a:t>Sampler 2: 76.052</a:t>
            </a:r>
          </a:p>
          <a:p>
            <a:r>
              <a:t>Sampler Offset (rather than -1)</a:t>
            </a:r>
          </a:p>
          <a:p>
            <a:pPr lvl="1"/>
            <a:r>
              <a:t>-5.2607045463281192</a:t>
            </a:r>
          </a:p>
          <a:p>
            <a:r>
              <a:t>Sampler 1 Range</a:t>
            </a:r>
          </a:p>
          <a:p>
            <a:pPr lvl="1"/>
            <a:r>
              <a:t>0.01588</a:t>
            </a:r>
          </a:p>
          <a:p>
            <a:r>
              <a:t>Sampler 2 Range</a:t>
            </a:r>
          </a:p>
          <a:p>
            <a:pPr lvl="1"/>
            <a:r>
              <a:t>0.01364</a:t>
            </a:r>
          </a:p>
          <a:p>
            <a:r>
              <a:t>DUT output dBm Mean</a:t>
            </a:r>
          </a:p>
          <a:p>
            <a:pPr lvl="1"/>
            <a:r>
              <a:t>13.92341</a:t>
            </a:r>
          </a:p>
          <a:p>
            <a:r>
              <a:t>DUT input dBm Mean</a:t>
            </a:r>
          </a:p>
          <a:p>
            <a:pPr lvl="1"/>
            <a:r>
              <a:t>14.44060</a:t>
            </a:r>
          </a:p>
          <a:p>
            <a:r>
              <a:t>RMS Error </a:t>
            </a:r>
          </a:p>
          <a:p>
            <a:r>
              <a:t>0.14090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61.531</a:t>
            </a:r>
          </a:p>
          <a:p>
            <a:pPr lvl="1"/>
            <a:r>
              <a:t>Sampler 2: 76.052</a:t>
            </a:r>
          </a:p>
          <a:p>
            <a:r>
              <a:t>Sampler Offset (rather than -1)</a:t>
            </a:r>
          </a:p>
          <a:p>
            <a:pPr lvl="1"/>
            <a:r>
              <a:t>-5.2607045463281192</a:t>
            </a:r>
          </a:p>
          <a:p>
            <a:r>
              <a:t>Sampler 1 Range</a:t>
            </a:r>
          </a:p>
          <a:p>
            <a:pPr lvl="1"/>
            <a:r>
              <a:t>0.01754</a:t>
            </a:r>
          </a:p>
          <a:p>
            <a:r>
              <a:t>Sampler 2 Range</a:t>
            </a:r>
          </a:p>
          <a:p>
            <a:pPr lvl="1"/>
            <a:r>
              <a:t>0.01292</a:t>
            </a:r>
          </a:p>
          <a:p>
            <a:r>
              <a:t>DUT output dBm Mean</a:t>
            </a:r>
          </a:p>
          <a:p>
            <a:pPr lvl="1"/>
            <a:r>
              <a:t>13.95098</a:t>
            </a:r>
          </a:p>
          <a:p>
            <a:r>
              <a:t>DUT input dBm Mean</a:t>
            </a:r>
          </a:p>
          <a:p>
            <a:pPr lvl="1"/>
            <a:r>
              <a:t>14.38547</a:t>
            </a:r>
          </a:p>
          <a:p>
            <a:r>
              <a:t>RMS Error </a:t>
            </a:r>
          </a:p>
          <a:p>
            <a:r>
              <a:t>0.11004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DA73-A8F0-F50B-F8DA-AE44A561A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C15-124B-6EA0-D0A1-CD742598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D69CA-3B7B-774B-A99F-223DD207F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4514" y="0"/>
            <a:ext cx="9147486" cy="68580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551A9E2-5E11-8D9E-B456-243F17F30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914" y="152400"/>
            <a:ext cx="914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36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61.531</a:t>
            </a:r>
          </a:p>
          <a:p>
            <a:pPr lvl="1"/>
            <a:r>
              <a:t>Sampler 2: 76.052</a:t>
            </a:r>
          </a:p>
          <a:p>
            <a:r>
              <a:t>Sampler Offset (rather than -1)</a:t>
            </a:r>
          </a:p>
          <a:p>
            <a:pPr lvl="1"/>
            <a:r>
              <a:t>-5.2607045463281192</a:t>
            </a:r>
          </a:p>
          <a:p>
            <a:r>
              <a:t>Sampler 1 Range</a:t>
            </a:r>
          </a:p>
          <a:p>
            <a:pPr lvl="1"/>
            <a:r>
              <a:t>0.01680</a:t>
            </a:r>
          </a:p>
          <a:p>
            <a:r>
              <a:t>Sampler 2 Range</a:t>
            </a:r>
          </a:p>
          <a:p>
            <a:pPr lvl="1"/>
            <a:r>
              <a:t>0.01397</a:t>
            </a:r>
          </a:p>
          <a:p>
            <a:r>
              <a:t>DUT output dBm Mean</a:t>
            </a:r>
          </a:p>
          <a:p>
            <a:pPr lvl="1"/>
            <a:r>
              <a:t>13.97130</a:t>
            </a:r>
          </a:p>
          <a:p>
            <a:r>
              <a:t>DUT input dBm Mean</a:t>
            </a:r>
          </a:p>
          <a:p>
            <a:pPr lvl="1"/>
            <a:r>
              <a:t>14.45605</a:t>
            </a:r>
          </a:p>
          <a:p>
            <a:r>
              <a:t>RMS Error </a:t>
            </a:r>
          </a:p>
          <a:p>
            <a:r>
              <a:t>0.12121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61.531</a:t>
            </a:r>
          </a:p>
          <a:p>
            <a:pPr lvl="1"/>
            <a:r>
              <a:t>Sampler 2: 76.052</a:t>
            </a:r>
          </a:p>
          <a:p>
            <a:r>
              <a:t>Sampler Offset (rather than -1)</a:t>
            </a:r>
          </a:p>
          <a:p>
            <a:pPr lvl="1"/>
            <a:r>
              <a:t>-5.2607045463281192</a:t>
            </a:r>
          </a:p>
          <a:p>
            <a:r>
              <a:t>Sampler 1 Range</a:t>
            </a:r>
          </a:p>
          <a:p>
            <a:pPr lvl="1"/>
            <a:r>
              <a:t>0.01649</a:t>
            </a:r>
          </a:p>
          <a:p>
            <a:r>
              <a:t>Sampler 2 Range</a:t>
            </a:r>
          </a:p>
          <a:p>
            <a:pPr lvl="1"/>
            <a:r>
              <a:t>0.01326</a:t>
            </a:r>
          </a:p>
          <a:p>
            <a:r>
              <a:t>DUT output dBm Mean</a:t>
            </a:r>
          </a:p>
          <a:p>
            <a:pPr lvl="1"/>
            <a:r>
              <a:t>13.94430</a:t>
            </a:r>
          </a:p>
          <a:p>
            <a:r>
              <a:t>DUT input dBm Mean</a:t>
            </a:r>
          </a:p>
          <a:p>
            <a:pPr lvl="1"/>
            <a:r>
              <a:t>14.45486</a:t>
            </a:r>
          </a:p>
          <a:p>
            <a:r>
              <a:t>RMS Error </a:t>
            </a:r>
          </a:p>
          <a:p>
            <a:r>
              <a:t>0.13598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61.531</a:t>
            </a:r>
          </a:p>
          <a:p>
            <a:pPr lvl="1"/>
            <a:r>
              <a:t>Sampler 2: 76.052</a:t>
            </a:r>
          </a:p>
          <a:p>
            <a:r>
              <a:t>Sampler Offset (rather than -1)</a:t>
            </a:r>
          </a:p>
          <a:p>
            <a:pPr lvl="1"/>
            <a:r>
              <a:t>-5.2607045463281192</a:t>
            </a:r>
          </a:p>
          <a:p>
            <a:r>
              <a:t>Sampler 1 Range</a:t>
            </a:r>
          </a:p>
          <a:p>
            <a:pPr lvl="1"/>
            <a:r>
              <a:t>0.01708</a:t>
            </a:r>
          </a:p>
          <a:p>
            <a:r>
              <a:t>Sampler 2 Range</a:t>
            </a:r>
          </a:p>
          <a:p>
            <a:pPr lvl="1"/>
            <a:r>
              <a:t>0.01275</a:t>
            </a:r>
          </a:p>
          <a:p>
            <a:r>
              <a:t>DUT output dBm Mean</a:t>
            </a:r>
          </a:p>
          <a:p>
            <a:pPr lvl="1"/>
            <a:r>
              <a:t>13.96108</a:t>
            </a:r>
          </a:p>
          <a:p>
            <a:r>
              <a:t>DUT input dBm Mean</a:t>
            </a:r>
          </a:p>
          <a:p>
            <a:pPr lvl="1"/>
            <a:r>
              <a:t>14.45967</a:t>
            </a:r>
          </a:p>
          <a:p>
            <a:r>
              <a:t>RMS Error </a:t>
            </a:r>
          </a:p>
          <a:p>
            <a:r>
              <a:t>0.22919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14.000000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61.531</a:t>
            </a:r>
          </a:p>
          <a:p>
            <a:pPr lvl="1"/>
            <a:r>
              <a:t>Sampler 2: 76.052</a:t>
            </a:r>
          </a:p>
          <a:p>
            <a:r>
              <a:t>Sampler Offset (rather than -1)</a:t>
            </a:r>
          </a:p>
          <a:p>
            <a:pPr lvl="1"/>
            <a:r>
              <a:t>-5.2607045463281192</a:t>
            </a:r>
          </a:p>
          <a:p>
            <a:r>
              <a:t>Sampler 1 Range</a:t>
            </a:r>
          </a:p>
          <a:p>
            <a:pPr lvl="1"/>
            <a:r>
              <a:t>0.01575</a:t>
            </a:r>
          </a:p>
          <a:p>
            <a:r>
              <a:t>Sampler 2 Range</a:t>
            </a:r>
          </a:p>
          <a:p>
            <a:pPr lvl="1"/>
            <a:r>
              <a:t>0.01485</a:t>
            </a:r>
          </a:p>
          <a:p>
            <a:r>
              <a:t>DUT output dBm Mean</a:t>
            </a:r>
          </a:p>
          <a:p>
            <a:pPr lvl="1"/>
            <a:r>
              <a:t>13.94967</a:t>
            </a:r>
          </a:p>
          <a:p>
            <a:r>
              <a:t>DUT input dBm Mean</a:t>
            </a:r>
          </a:p>
          <a:p>
            <a:pPr lvl="1"/>
            <a:r>
              <a:t>14.44990</a:t>
            </a:r>
          </a:p>
          <a:p>
            <a:r>
              <a:t>RMS Error </a:t>
            </a:r>
          </a:p>
          <a:p>
            <a:r>
              <a:t>0.35606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45.054</a:t>
            </a:r>
          </a:p>
          <a:p>
            <a:pPr lvl="1"/>
            <a:r>
              <a:t>Sampler 2: 54.537</a:t>
            </a:r>
          </a:p>
          <a:p>
            <a:r>
              <a:t>Sampler Offset (rather than -1)</a:t>
            </a:r>
          </a:p>
          <a:p>
            <a:pPr lvl="1"/>
            <a:r>
              <a:t>-4.2354765589518353</a:t>
            </a:r>
          </a:p>
          <a:p>
            <a:r>
              <a:t>Sampler 1 Range</a:t>
            </a:r>
          </a:p>
          <a:p>
            <a:pPr lvl="1"/>
            <a:r>
              <a:t>0.02246</a:t>
            </a:r>
          </a:p>
          <a:p>
            <a:r>
              <a:t>Sampler 2 Range</a:t>
            </a:r>
          </a:p>
          <a:p>
            <a:pPr lvl="1"/>
            <a:r>
              <a:t>0.01964</a:t>
            </a:r>
          </a:p>
          <a:p>
            <a:r>
              <a:t>DUT output dBm Mean</a:t>
            </a:r>
          </a:p>
          <a:p>
            <a:pPr lvl="1"/>
            <a:r>
              <a:t>15.89143</a:t>
            </a:r>
          </a:p>
          <a:p>
            <a:r>
              <a:t>DUT input dBm Mean</a:t>
            </a:r>
          </a:p>
          <a:p>
            <a:pPr lvl="1"/>
            <a:r>
              <a:t>16.27347</a:t>
            </a:r>
          </a:p>
          <a:p>
            <a:r>
              <a:t>RMS Error </a:t>
            </a:r>
          </a:p>
          <a:p>
            <a:r>
              <a:t>0.17480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45.054</a:t>
            </a:r>
          </a:p>
          <a:p>
            <a:pPr lvl="1"/>
            <a:r>
              <a:t>Sampler 2: 54.537</a:t>
            </a:r>
          </a:p>
          <a:p>
            <a:r>
              <a:t>Sampler Offset (rather than -1)</a:t>
            </a:r>
          </a:p>
          <a:p>
            <a:pPr lvl="1"/>
            <a:r>
              <a:t>-4.2354765589518353</a:t>
            </a:r>
          </a:p>
          <a:p>
            <a:r>
              <a:t>Sampler 1 Range</a:t>
            </a:r>
          </a:p>
          <a:p>
            <a:pPr lvl="1"/>
            <a:r>
              <a:t>0.02863</a:t>
            </a:r>
          </a:p>
          <a:p>
            <a:r>
              <a:t>Sampler 2 Range</a:t>
            </a:r>
          </a:p>
          <a:p>
            <a:pPr lvl="1"/>
            <a:r>
              <a:t>0.02033</a:t>
            </a:r>
          </a:p>
          <a:p>
            <a:r>
              <a:t>DUT output dBm Mean</a:t>
            </a:r>
          </a:p>
          <a:p>
            <a:pPr lvl="1"/>
            <a:r>
              <a:t>15.88481</a:t>
            </a:r>
          </a:p>
          <a:p>
            <a:r>
              <a:t>DUT input dBm Mean</a:t>
            </a:r>
          </a:p>
          <a:p>
            <a:pPr lvl="1"/>
            <a:r>
              <a:t>16.44211</a:t>
            </a:r>
          </a:p>
          <a:p>
            <a:r>
              <a:t>RMS Error </a:t>
            </a:r>
          </a:p>
          <a:p>
            <a:r>
              <a:t>0.24107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45.054</a:t>
            </a:r>
          </a:p>
          <a:p>
            <a:pPr lvl="1"/>
            <a:r>
              <a:t>Sampler 2: 54.537</a:t>
            </a:r>
          </a:p>
          <a:p>
            <a:r>
              <a:t>Sampler Offset (rather than -1)</a:t>
            </a:r>
          </a:p>
          <a:p>
            <a:pPr lvl="1"/>
            <a:r>
              <a:t>-4.2354765589518353</a:t>
            </a:r>
          </a:p>
          <a:p>
            <a:r>
              <a:t>Sampler 1 Range</a:t>
            </a:r>
          </a:p>
          <a:p>
            <a:pPr lvl="1"/>
            <a:r>
              <a:t>0.02490</a:t>
            </a:r>
          </a:p>
          <a:p>
            <a:r>
              <a:t>Sampler 2 Range</a:t>
            </a:r>
          </a:p>
          <a:p>
            <a:pPr lvl="1"/>
            <a:r>
              <a:t>0.01978</a:t>
            </a:r>
          </a:p>
          <a:p>
            <a:r>
              <a:t>DUT output dBm Mean</a:t>
            </a:r>
          </a:p>
          <a:p>
            <a:pPr lvl="1"/>
            <a:r>
              <a:t>15.91656</a:t>
            </a:r>
          </a:p>
          <a:p>
            <a:r>
              <a:t>DUT input dBm Mean</a:t>
            </a:r>
          </a:p>
          <a:p>
            <a:pPr lvl="1"/>
            <a:r>
              <a:t>16.34040</a:t>
            </a:r>
          </a:p>
          <a:p>
            <a:r>
              <a:t>RMS Error </a:t>
            </a:r>
          </a:p>
          <a:p>
            <a:r>
              <a:t>0.20642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45.054</a:t>
            </a:r>
          </a:p>
          <a:p>
            <a:pPr lvl="1"/>
            <a:r>
              <a:t>Sampler 2: 54.537</a:t>
            </a:r>
          </a:p>
          <a:p>
            <a:r>
              <a:t>Sampler Offset (rather than -1)</a:t>
            </a:r>
          </a:p>
          <a:p>
            <a:pPr lvl="1"/>
            <a:r>
              <a:t>-4.2354765589518353</a:t>
            </a:r>
          </a:p>
          <a:p>
            <a:r>
              <a:t>Sampler 1 Range</a:t>
            </a:r>
          </a:p>
          <a:p>
            <a:pPr lvl="1"/>
            <a:r>
              <a:t>0.02176</a:t>
            </a:r>
          </a:p>
          <a:p>
            <a:r>
              <a:t>Sampler 2 Range</a:t>
            </a:r>
          </a:p>
          <a:p>
            <a:pPr lvl="1"/>
            <a:r>
              <a:t>0.01962</a:t>
            </a:r>
          </a:p>
          <a:p>
            <a:r>
              <a:t>DUT output dBm Mean</a:t>
            </a:r>
          </a:p>
          <a:p>
            <a:pPr lvl="1"/>
            <a:r>
              <a:t>15.89489</a:t>
            </a:r>
          </a:p>
          <a:p>
            <a:r>
              <a:t>DUT input dBm Mean</a:t>
            </a:r>
          </a:p>
          <a:p>
            <a:pPr lvl="1"/>
            <a:r>
              <a:t>16.34168</a:t>
            </a:r>
          </a:p>
          <a:p>
            <a:r>
              <a:t>RMS Error </a:t>
            </a:r>
          </a:p>
          <a:p>
            <a:r>
              <a:t>0.14686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45.054</a:t>
            </a:r>
          </a:p>
          <a:p>
            <a:pPr lvl="1"/>
            <a:r>
              <a:t>Sampler 2: 54.537</a:t>
            </a:r>
          </a:p>
          <a:p>
            <a:r>
              <a:t>Sampler Offset (rather than -1)</a:t>
            </a:r>
          </a:p>
          <a:p>
            <a:pPr lvl="1"/>
            <a:r>
              <a:t>-4.2354765589518353</a:t>
            </a:r>
          </a:p>
          <a:p>
            <a:r>
              <a:t>Sampler 1 Range</a:t>
            </a:r>
          </a:p>
          <a:p>
            <a:pPr lvl="1"/>
            <a:r>
              <a:t>0.02367</a:t>
            </a:r>
          </a:p>
          <a:p>
            <a:r>
              <a:t>Sampler 2 Range</a:t>
            </a:r>
          </a:p>
          <a:p>
            <a:pPr lvl="1"/>
            <a:r>
              <a:t>0.02011</a:t>
            </a:r>
          </a:p>
          <a:p>
            <a:r>
              <a:t>DUT output dBm Mean</a:t>
            </a:r>
          </a:p>
          <a:p>
            <a:pPr lvl="1"/>
            <a:r>
              <a:t>15.88941</a:t>
            </a:r>
          </a:p>
          <a:p>
            <a:r>
              <a:t>DUT input dBm Mean</a:t>
            </a:r>
          </a:p>
          <a:p>
            <a:pPr lvl="1"/>
            <a:r>
              <a:t>16.40747</a:t>
            </a:r>
          </a:p>
          <a:p>
            <a:r>
              <a:t>RMS Error </a:t>
            </a:r>
          </a:p>
          <a:p>
            <a:r>
              <a:t>0.08502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45.054</a:t>
            </a:r>
          </a:p>
          <a:p>
            <a:pPr lvl="1"/>
            <a:r>
              <a:t>Sampler 2: 54.537</a:t>
            </a:r>
          </a:p>
          <a:p>
            <a:r>
              <a:t>Sampler Offset (rather than -1)</a:t>
            </a:r>
          </a:p>
          <a:p>
            <a:pPr lvl="1"/>
            <a:r>
              <a:t>-4.2354765589518353</a:t>
            </a:r>
          </a:p>
          <a:p>
            <a:r>
              <a:t>Sampler 1 Range</a:t>
            </a:r>
          </a:p>
          <a:p>
            <a:pPr lvl="1"/>
            <a:r>
              <a:t>0.02547</a:t>
            </a:r>
          </a:p>
          <a:p>
            <a:r>
              <a:t>Sampler 2 Range</a:t>
            </a:r>
          </a:p>
          <a:p>
            <a:pPr lvl="1"/>
            <a:r>
              <a:t>0.01868</a:t>
            </a:r>
          </a:p>
          <a:p>
            <a:r>
              <a:t>DUT output dBm Mean</a:t>
            </a:r>
          </a:p>
          <a:p>
            <a:pPr lvl="1"/>
            <a:r>
              <a:t>15.91192</a:t>
            </a:r>
          </a:p>
          <a:p>
            <a:r>
              <a:t>DUT input dBm Mean</a:t>
            </a:r>
          </a:p>
          <a:p>
            <a:pPr lvl="1"/>
            <a:r>
              <a:t>16.34808</a:t>
            </a:r>
          </a:p>
          <a:p>
            <a:r>
              <a:t>RMS Error </a:t>
            </a:r>
          </a:p>
          <a:p>
            <a:r>
              <a:t>0.06754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08CF-D997-3F60-53C1-0387A796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EDCB-C108-9BD7-3509-FB7CDCF7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ECFD8-4E09-BDE4-6E6A-F81C62549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4514" y="0"/>
            <a:ext cx="9147486" cy="68580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F97B17C-FE46-E723-7FDA-A2AD6BD13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914" y="152400"/>
            <a:ext cx="9147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81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45.054</a:t>
            </a:r>
          </a:p>
          <a:p>
            <a:pPr lvl="1"/>
            <a:r>
              <a:t>Sampler 2: 54.537</a:t>
            </a:r>
          </a:p>
          <a:p>
            <a:r>
              <a:t>Sampler Offset (rather than -1)</a:t>
            </a:r>
          </a:p>
          <a:p>
            <a:pPr lvl="1"/>
            <a:r>
              <a:t>-4.2354765589518353</a:t>
            </a:r>
          </a:p>
          <a:p>
            <a:r>
              <a:t>Sampler 1 Range</a:t>
            </a:r>
          </a:p>
          <a:p>
            <a:pPr lvl="1"/>
            <a:r>
              <a:t>0.02432</a:t>
            </a:r>
          </a:p>
          <a:p>
            <a:r>
              <a:t>Sampler 2 Range</a:t>
            </a:r>
          </a:p>
          <a:p>
            <a:pPr lvl="1"/>
            <a:r>
              <a:t>0.02143</a:t>
            </a:r>
          </a:p>
          <a:p>
            <a:r>
              <a:t>DUT output dBm Mean</a:t>
            </a:r>
          </a:p>
          <a:p>
            <a:pPr lvl="1"/>
            <a:r>
              <a:t>15.94221</a:t>
            </a:r>
          </a:p>
          <a:p>
            <a:r>
              <a:t>DUT input dBm Mean</a:t>
            </a:r>
          </a:p>
          <a:p>
            <a:pPr lvl="1"/>
            <a:r>
              <a:t>16.42825</a:t>
            </a:r>
          </a:p>
          <a:p>
            <a:r>
              <a:t>RMS Error </a:t>
            </a:r>
          </a:p>
          <a:p>
            <a:r>
              <a:t>0.12521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45.054</a:t>
            </a:r>
          </a:p>
          <a:p>
            <a:pPr lvl="1"/>
            <a:r>
              <a:t>Sampler 2: 54.537</a:t>
            </a:r>
          </a:p>
          <a:p>
            <a:r>
              <a:t>Sampler Offset (rather than -1)</a:t>
            </a:r>
          </a:p>
          <a:p>
            <a:pPr lvl="1"/>
            <a:r>
              <a:t>-4.2354765589518353</a:t>
            </a:r>
          </a:p>
          <a:p>
            <a:r>
              <a:t>Sampler 1 Range</a:t>
            </a:r>
          </a:p>
          <a:p>
            <a:pPr lvl="1"/>
            <a:r>
              <a:t>0.02448</a:t>
            </a:r>
          </a:p>
          <a:p>
            <a:r>
              <a:t>Sampler 2 Range</a:t>
            </a:r>
          </a:p>
          <a:p>
            <a:pPr lvl="1"/>
            <a:r>
              <a:t>0.01989</a:t>
            </a:r>
          </a:p>
          <a:p>
            <a:r>
              <a:t>DUT output dBm Mean</a:t>
            </a:r>
          </a:p>
          <a:p>
            <a:pPr lvl="1"/>
            <a:r>
              <a:t>15.90423</a:t>
            </a:r>
          </a:p>
          <a:p>
            <a:r>
              <a:t>DUT input dBm Mean</a:t>
            </a:r>
          </a:p>
          <a:p>
            <a:pPr lvl="1"/>
            <a:r>
              <a:t>16.41613</a:t>
            </a:r>
          </a:p>
          <a:p>
            <a:r>
              <a:t>RMS Error </a:t>
            </a:r>
          </a:p>
          <a:p>
            <a:r>
              <a:t>0.12946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45.054</a:t>
            </a:r>
          </a:p>
          <a:p>
            <a:pPr lvl="1"/>
            <a:r>
              <a:t>Sampler 2: 54.537</a:t>
            </a:r>
          </a:p>
          <a:p>
            <a:r>
              <a:t>Sampler Offset (rather than -1)</a:t>
            </a:r>
          </a:p>
          <a:p>
            <a:pPr lvl="1"/>
            <a:r>
              <a:t>-4.2354765589518353</a:t>
            </a:r>
          </a:p>
          <a:p>
            <a:r>
              <a:t>Sampler 1 Range</a:t>
            </a:r>
          </a:p>
          <a:p>
            <a:pPr lvl="1"/>
            <a:r>
              <a:t>0.02582</a:t>
            </a:r>
          </a:p>
          <a:p>
            <a:r>
              <a:t>Sampler 2 Range</a:t>
            </a:r>
          </a:p>
          <a:p>
            <a:pPr lvl="1"/>
            <a:r>
              <a:t>0.01947</a:t>
            </a:r>
          </a:p>
          <a:p>
            <a:r>
              <a:t>DUT output dBm Mean</a:t>
            </a:r>
          </a:p>
          <a:p>
            <a:pPr lvl="1"/>
            <a:r>
              <a:t>15.93590</a:t>
            </a:r>
          </a:p>
          <a:p>
            <a:r>
              <a:t>DUT input dBm Mean</a:t>
            </a:r>
          </a:p>
          <a:p>
            <a:pPr lvl="1"/>
            <a:r>
              <a:t>16.43511</a:t>
            </a:r>
          </a:p>
          <a:p>
            <a:r>
              <a:t>RMS Error </a:t>
            </a:r>
          </a:p>
          <a:p>
            <a:r>
              <a:t>0.23540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16.000000 dBm Output Power 1.25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45.054</a:t>
            </a:r>
          </a:p>
          <a:p>
            <a:pPr lvl="1"/>
            <a:r>
              <a:t>Sampler 2: 54.537</a:t>
            </a:r>
          </a:p>
          <a:p>
            <a:r>
              <a:t>Sampler Offset (rather than -1)</a:t>
            </a:r>
          </a:p>
          <a:p>
            <a:pPr lvl="1"/>
            <a:r>
              <a:t>-4.2354765589518353</a:t>
            </a:r>
          </a:p>
          <a:p>
            <a:r>
              <a:t>Sampler 1 Range</a:t>
            </a:r>
          </a:p>
          <a:p>
            <a:pPr lvl="1"/>
            <a:r>
              <a:t>0.02300</a:t>
            </a:r>
          </a:p>
          <a:p>
            <a:r>
              <a:t>Sampler 2 Range</a:t>
            </a:r>
          </a:p>
          <a:p>
            <a:pPr lvl="1"/>
            <a:r>
              <a:t>0.02260</a:t>
            </a:r>
          </a:p>
          <a:p>
            <a:r>
              <a:t>DUT output dBm Mean</a:t>
            </a:r>
          </a:p>
          <a:p>
            <a:pPr lvl="1"/>
            <a:r>
              <a:t>15.90804</a:t>
            </a:r>
          </a:p>
          <a:p>
            <a:r>
              <a:t>DUT input dBm Mean</a:t>
            </a:r>
          </a:p>
          <a:p>
            <a:pPr lvl="1"/>
            <a:r>
              <a:t>16.40901</a:t>
            </a:r>
          </a:p>
          <a:p>
            <a:r>
              <a:t>RMS Error </a:t>
            </a:r>
          </a:p>
          <a:p>
            <a:r>
              <a:t>0.25733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103.374</a:t>
            </a:r>
          </a:p>
          <a:p>
            <a:pPr lvl="1"/>
            <a:r>
              <a:t>Sampler 2: 117.212</a:t>
            </a:r>
          </a:p>
          <a:p>
            <a:r>
              <a:t>Sampler Offset (rather than -1)</a:t>
            </a:r>
          </a:p>
          <a:p>
            <a:pPr lvl="1"/>
            <a:r>
              <a:t>-29.199071382521861</a:t>
            </a:r>
          </a:p>
          <a:p>
            <a:r>
              <a:t>Sampler 1 Range</a:t>
            </a:r>
          </a:p>
          <a:p>
            <a:pPr lvl="1"/>
            <a:r>
              <a:t>0.00740</a:t>
            </a:r>
          </a:p>
          <a:p>
            <a:r>
              <a:t>Sampler 2 Range</a:t>
            </a:r>
          </a:p>
          <a:p>
            <a:pPr lvl="1"/>
            <a:r>
              <a:t>0.00726</a:t>
            </a:r>
          </a:p>
          <a:p>
            <a:r>
              <a:t>DUT output dBm Mean</a:t>
            </a:r>
          </a:p>
          <a:p>
            <a:pPr lvl="1"/>
            <a:r>
              <a:t>7.98123</a:t>
            </a:r>
          </a:p>
          <a:p>
            <a:r>
              <a:t>DUT input dBm Mean</a:t>
            </a:r>
          </a:p>
          <a:p>
            <a:pPr lvl="1"/>
            <a:r>
              <a:t>8.35573</a:t>
            </a:r>
          </a:p>
          <a:p>
            <a:r>
              <a:t>RMS Error </a:t>
            </a:r>
          </a:p>
          <a:p>
            <a:r>
              <a:t>0.45121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103.374</a:t>
            </a:r>
          </a:p>
          <a:p>
            <a:pPr lvl="1"/>
            <a:r>
              <a:t>Sampler 2: 117.212</a:t>
            </a:r>
          </a:p>
          <a:p>
            <a:r>
              <a:t>Sampler Offset (rather than -1)</a:t>
            </a:r>
          </a:p>
          <a:p>
            <a:pPr lvl="1"/>
            <a:r>
              <a:t>-29.199071382521861</a:t>
            </a:r>
          </a:p>
          <a:p>
            <a:r>
              <a:t>Sampler 1 Range</a:t>
            </a:r>
          </a:p>
          <a:p>
            <a:pPr lvl="1"/>
            <a:r>
              <a:t>0.00946</a:t>
            </a:r>
          </a:p>
          <a:p>
            <a:r>
              <a:t>Sampler 2 Range</a:t>
            </a:r>
          </a:p>
          <a:p>
            <a:pPr lvl="1"/>
            <a:r>
              <a:t>0.00749</a:t>
            </a:r>
          </a:p>
          <a:p>
            <a:r>
              <a:t>DUT output dBm Mean</a:t>
            </a:r>
          </a:p>
          <a:p>
            <a:pPr lvl="1"/>
            <a:r>
              <a:t>7.96929</a:t>
            </a:r>
          </a:p>
          <a:p>
            <a:r>
              <a:t>DUT input dBm Mean</a:t>
            </a:r>
          </a:p>
          <a:p>
            <a:pPr lvl="1"/>
            <a:r>
              <a:t>8.52157</a:t>
            </a:r>
          </a:p>
          <a:p>
            <a:r>
              <a:t>RMS Error </a:t>
            </a:r>
          </a:p>
          <a:p>
            <a:r>
              <a:t>0.42534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103.374</a:t>
            </a:r>
          </a:p>
          <a:p>
            <a:pPr lvl="1"/>
            <a:r>
              <a:t>Sampler 2: 117.212</a:t>
            </a:r>
          </a:p>
          <a:p>
            <a:r>
              <a:t>Sampler Offset (rather than -1)</a:t>
            </a:r>
          </a:p>
          <a:p>
            <a:pPr lvl="1"/>
            <a:r>
              <a:t>-29.199071382521861</a:t>
            </a:r>
          </a:p>
          <a:p>
            <a:r>
              <a:t>Sampler 1 Range</a:t>
            </a:r>
          </a:p>
          <a:p>
            <a:pPr lvl="1"/>
            <a:r>
              <a:t>0.00821</a:t>
            </a:r>
          </a:p>
          <a:p>
            <a:r>
              <a:t>Sampler 2 Range</a:t>
            </a:r>
          </a:p>
          <a:p>
            <a:pPr lvl="1"/>
            <a:r>
              <a:t>0.00731</a:t>
            </a:r>
          </a:p>
          <a:p>
            <a:r>
              <a:t>DUT output dBm Mean</a:t>
            </a:r>
          </a:p>
          <a:p>
            <a:pPr lvl="1"/>
            <a:r>
              <a:t>8.00383</a:t>
            </a:r>
          </a:p>
          <a:p>
            <a:r>
              <a:t>DUT input dBm Mean</a:t>
            </a:r>
          </a:p>
          <a:p>
            <a:pPr lvl="1"/>
            <a:r>
              <a:t>8.42507</a:t>
            </a:r>
          </a:p>
          <a:p>
            <a:r>
              <a:t>RMS Error </a:t>
            </a:r>
          </a:p>
          <a:p>
            <a:r>
              <a:t>0.33000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103.374</a:t>
            </a:r>
          </a:p>
          <a:p>
            <a:pPr lvl="1"/>
            <a:r>
              <a:t>Sampler 2: 117.212</a:t>
            </a:r>
          </a:p>
          <a:p>
            <a:r>
              <a:t>Sampler Offset (rather than -1)</a:t>
            </a:r>
          </a:p>
          <a:p>
            <a:pPr lvl="1"/>
            <a:r>
              <a:t>-29.199071382521861</a:t>
            </a:r>
          </a:p>
          <a:p>
            <a:r>
              <a:t>Sampler 1 Range</a:t>
            </a:r>
          </a:p>
          <a:p>
            <a:pPr lvl="1"/>
            <a:r>
              <a:t>0.00734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7.98583</a:t>
            </a:r>
          </a:p>
          <a:p>
            <a:r>
              <a:t>DUT input dBm Mean</a:t>
            </a:r>
          </a:p>
          <a:p>
            <a:pPr lvl="1"/>
            <a:r>
              <a:t>8.42928</a:t>
            </a:r>
          </a:p>
          <a:p>
            <a:r>
              <a:t>RMS Error </a:t>
            </a:r>
          </a:p>
          <a:p>
            <a:r>
              <a:t>0.21788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103.374</a:t>
            </a:r>
          </a:p>
          <a:p>
            <a:pPr lvl="1"/>
            <a:r>
              <a:t>Sampler 2: 117.212</a:t>
            </a:r>
          </a:p>
          <a:p>
            <a:r>
              <a:t>Sampler Offset (rather than -1)</a:t>
            </a:r>
          </a:p>
          <a:p>
            <a:pPr lvl="1"/>
            <a:r>
              <a:t>-29.199071382521861</a:t>
            </a:r>
          </a:p>
          <a:p>
            <a:r>
              <a:t>Sampler 1 Range</a:t>
            </a:r>
          </a:p>
          <a:p>
            <a:pPr lvl="1"/>
            <a:r>
              <a:t>0.00781</a:t>
            </a:r>
          </a:p>
          <a:p>
            <a:r>
              <a:t>Sampler 2 Range</a:t>
            </a:r>
          </a:p>
          <a:p>
            <a:pPr lvl="1"/>
            <a:r>
              <a:t>0.00729</a:t>
            </a:r>
          </a:p>
          <a:p>
            <a:r>
              <a:t>DUT output dBm Mean</a:t>
            </a:r>
          </a:p>
          <a:p>
            <a:pPr lvl="1"/>
            <a:r>
              <a:t>7.98851</a:t>
            </a:r>
          </a:p>
          <a:p>
            <a:r>
              <a:t>DUT input dBm Mean</a:t>
            </a:r>
          </a:p>
          <a:p>
            <a:pPr lvl="1"/>
            <a:r>
              <a:t>8.50248</a:t>
            </a:r>
          </a:p>
          <a:p>
            <a:r>
              <a:t>RMS Error </a:t>
            </a:r>
          </a:p>
          <a:p>
            <a:r>
              <a:t>0.09236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103.374</a:t>
            </a:r>
          </a:p>
          <a:p>
            <a:pPr lvl="1"/>
            <a:r>
              <a:t>Sampler 2: 117.212</a:t>
            </a:r>
          </a:p>
          <a:p>
            <a:r>
              <a:t>Sampler Offset (rather than -1)</a:t>
            </a:r>
          </a:p>
          <a:p>
            <a:pPr lvl="1"/>
            <a:r>
              <a:t>-29.199071382521861</a:t>
            </a:r>
          </a:p>
          <a:p>
            <a:r>
              <a:t>Sampler 1 Range</a:t>
            </a:r>
          </a:p>
          <a:p>
            <a:pPr lvl="1"/>
            <a:r>
              <a:t>0.00851</a:t>
            </a:r>
          </a:p>
          <a:p>
            <a:r>
              <a:t>Sampler 2 Range</a:t>
            </a:r>
          </a:p>
          <a:p>
            <a:pPr lvl="1"/>
            <a:r>
              <a:t>0.00666</a:t>
            </a:r>
          </a:p>
          <a:p>
            <a:r>
              <a:t>DUT output dBm Mean</a:t>
            </a:r>
          </a:p>
          <a:p>
            <a:pPr lvl="1"/>
            <a:r>
              <a:t>8.00101</a:t>
            </a:r>
          </a:p>
          <a:p>
            <a:r>
              <a:t>DUT input dBm Mean</a:t>
            </a:r>
          </a:p>
          <a:p>
            <a:pPr lvl="1"/>
            <a:r>
              <a:t>8.43453</a:t>
            </a:r>
          </a:p>
          <a:p>
            <a:r>
              <a:t>RMS Error </a:t>
            </a:r>
          </a:p>
          <a:p>
            <a:r>
              <a:t>0.12505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251.384</a:t>
            </a:r>
          </a:p>
          <a:p>
            <a:pPr lvl="1"/>
            <a:r>
              <a:t>Sampler 2: 291.297</a:t>
            </a:r>
          </a:p>
          <a:p>
            <a:r>
              <a:t>Sampler Offset (rather than -1)</a:t>
            </a:r>
          </a:p>
          <a:p>
            <a:pPr lvl="1"/>
            <a:r>
              <a:t>-5.1350058650820776</a:t>
            </a:r>
          </a:p>
          <a:p>
            <a:r>
              <a:t>Sampler 1 Range</a:t>
            </a:r>
          </a:p>
          <a:p>
            <a:pPr lvl="1"/>
            <a:r>
              <a:t>0.00199</a:t>
            </a:r>
          </a:p>
          <a:p>
            <a:r>
              <a:t>Sampler 2 Range</a:t>
            </a:r>
          </a:p>
          <a:p>
            <a:pPr lvl="1"/>
            <a:r>
              <a:t>0.00128</a:t>
            </a:r>
          </a:p>
          <a:p>
            <a:r>
              <a:t>DUT output dBm Mean</a:t>
            </a:r>
          </a:p>
          <a:p>
            <a:pPr lvl="1"/>
            <a:r>
              <a:t>15.97700</a:t>
            </a:r>
          </a:p>
          <a:p>
            <a:r>
              <a:t>DUT input dBm Mean</a:t>
            </a:r>
          </a:p>
          <a:p>
            <a:pPr lvl="1"/>
            <a:r>
              <a:t>16.53687</a:t>
            </a:r>
          </a:p>
          <a:p>
            <a:r>
              <a:t>RMS Error </a:t>
            </a:r>
          </a:p>
          <a:p>
            <a:r>
              <a:t>0.10980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103.374</a:t>
            </a:r>
          </a:p>
          <a:p>
            <a:pPr lvl="1"/>
            <a:r>
              <a:t>Sampler 2: 117.212</a:t>
            </a:r>
          </a:p>
          <a:p>
            <a:r>
              <a:t>Sampler Offset (rather than -1)</a:t>
            </a:r>
          </a:p>
          <a:p>
            <a:pPr lvl="1"/>
            <a:r>
              <a:t>-29.199071382521861</a:t>
            </a:r>
          </a:p>
          <a:p>
            <a:r>
              <a:t>Sampler 1 Range</a:t>
            </a:r>
          </a:p>
          <a:p>
            <a:pPr lvl="1"/>
            <a:r>
              <a:t>0.00819</a:t>
            </a:r>
          </a:p>
          <a:p>
            <a:r>
              <a:t>Sampler 2 Range</a:t>
            </a:r>
          </a:p>
          <a:p>
            <a:pPr lvl="1"/>
            <a:r>
              <a:t>0.00761</a:t>
            </a:r>
          </a:p>
          <a:p>
            <a:r>
              <a:t>DUT output dBm Mean</a:t>
            </a:r>
          </a:p>
          <a:p>
            <a:pPr lvl="1"/>
            <a:r>
              <a:t>8.02406</a:t>
            </a:r>
          </a:p>
          <a:p>
            <a:r>
              <a:t>DUT input dBm Mean</a:t>
            </a:r>
          </a:p>
          <a:p>
            <a:pPr lvl="1"/>
            <a:r>
              <a:t>8.50690</a:t>
            </a:r>
          </a:p>
          <a:p>
            <a:r>
              <a:t>RMS Error </a:t>
            </a:r>
          </a:p>
          <a:p>
            <a:r>
              <a:t>0.22624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103.374</a:t>
            </a:r>
          </a:p>
          <a:p>
            <a:pPr lvl="1"/>
            <a:r>
              <a:t>Sampler 2: 117.212</a:t>
            </a:r>
          </a:p>
          <a:p>
            <a:r>
              <a:t>Sampler Offset (rather than -1)</a:t>
            </a:r>
          </a:p>
          <a:p>
            <a:pPr lvl="1"/>
            <a:r>
              <a:t>-29.199071382521861</a:t>
            </a:r>
          </a:p>
          <a:p>
            <a:r>
              <a:t>Sampler 1 Range</a:t>
            </a:r>
          </a:p>
          <a:p>
            <a:pPr lvl="1"/>
            <a:r>
              <a:t>0.00828</a:t>
            </a:r>
          </a:p>
          <a:p>
            <a:r>
              <a:t>Sampler 2 Range</a:t>
            </a:r>
          </a:p>
          <a:p>
            <a:pPr lvl="1"/>
            <a:r>
              <a:t>0.00718</a:t>
            </a:r>
          </a:p>
          <a:p>
            <a:r>
              <a:t>DUT output dBm Mean</a:t>
            </a:r>
          </a:p>
          <a:p>
            <a:pPr lvl="1"/>
            <a:r>
              <a:t>8.00285</a:t>
            </a:r>
          </a:p>
          <a:p>
            <a:r>
              <a:t>DUT input dBm Mean</a:t>
            </a:r>
          </a:p>
          <a:p>
            <a:pPr lvl="1"/>
            <a:r>
              <a:t>8.51427</a:t>
            </a:r>
          </a:p>
          <a:p>
            <a:r>
              <a:t>RMS Error </a:t>
            </a:r>
          </a:p>
          <a:p>
            <a:r>
              <a:t>0.28222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103.374</a:t>
            </a:r>
          </a:p>
          <a:p>
            <a:pPr lvl="1"/>
            <a:r>
              <a:t>Sampler 2: 117.212</a:t>
            </a:r>
          </a:p>
          <a:p>
            <a:r>
              <a:t>Sampler Offset (rather than -1)</a:t>
            </a:r>
          </a:p>
          <a:p>
            <a:pPr lvl="1"/>
            <a:r>
              <a:t>-29.199071382521861</a:t>
            </a:r>
          </a:p>
          <a:p>
            <a:r>
              <a:t>Sampler 1 Range</a:t>
            </a:r>
          </a:p>
          <a:p>
            <a:pPr lvl="1"/>
            <a:r>
              <a:t>0.00843</a:t>
            </a:r>
          </a:p>
          <a:p>
            <a:r>
              <a:t>Sampler 2 Range</a:t>
            </a:r>
          </a:p>
          <a:p>
            <a:pPr lvl="1"/>
            <a:r>
              <a:t>0.00716</a:t>
            </a:r>
          </a:p>
          <a:p>
            <a:r>
              <a:t>DUT output dBm Mean</a:t>
            </a:r>
          </a:p>
          <a:p>
            <a:pPr lvl="1"/>
            <a:r>
              <a:t>8.02025</a:t>
            </a:r>
          </a:p>
          <a:p>
            <a:r>
              <a:t>DUT input dBm Mean</a:t>
            </a:r>
          </a:p>
          <a:p>
            <a:pPr lvl="1"/>
            <a:r>
              <a:t>8.51770</a:t>
            </a:r>
          </a:p>
          <a:p>
            <a:r>
              <a:t>RMS Error </a:t>
            </a:r>
          </a:p>
          <a:p>
            <a:r>
              <a:t>0.40564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8.000000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103.374</a:t>
            </a:r>
          </a:p>
          <a:p>
            <a:pPr lvl="1"/>
            <a:r>
              <a:t>Sampler 2: 117.212</a:t>
            </a:r>
          </a:p>
          <a:p>
            <a:r>
              <a:t>Sampler Offset (rather than -1)</a:t>
            </a:r>
          </a:p>
          <a:p>
            <a:pPr lvl="1"/>
            <a:r>
              <a:t>-29.199071382521861</a:t>
            </a:r>
          </a:p>
          <a:p>
            <a:r>
              <a:t>Sampler 1 Range</a:t>
            </a:r>
          </a:p>
          <a:p>
            <a:pPr lvl="1"/>
            <a:r>
              <a:t>0.00783</a:t>
            </a:r>
          </a:p>
          <a:p>
            <a:r>
              <a:t>Sampler 2 Range</a:t>
            </a:r>
          </a:p>
          <a:p>
            <a:pPr lvl="1"/>
            <a:r>
              <a:t>0.00797</a:t>
            </a:r>
          </a:p>
          <a:p>
            <a:r>
              <a:t>DUT output dBm Mean</a:t>
            </a:r>
          </a:p>
          <a:p>
            <a:pPr lvl="1"/>
            <a:r>
              <a:t>7.99605</a:t>
            </a:r>
          </a:p>
          <a:p>
            <a:r>
              <a:t>DUT input dBm Mean</a:t>
            </a:r>
          </a:p>
          <a:p>
            <a:pPr lvl="1"/>
            <a:r>
              <a:t>8.49604</a:t>
            </a:r>
          </a:p>
          <a:p>
            <a:r>
              <a:t>RMS Error </a:t>
            </a:r>
          </a:p>
          <a:p>
            <a:r>
              <a:t>0.65579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95.311</a:t>
            </a:r>
          </a:p>
          <a:p>
            <a:pPr lvl="1"/>
            <a:r>
              <a:t>Sampler 2: 105.856</a:t>
            </a:r>
          </a:p>
          <a:p>
            <a:r>
              <a:t>Sampler Offset (rather than -1)</a:t>
            </a:r>
          </a:p>
          <a:p>
            <a:pPr lvl="1"/>
            <a:r>
              <a:t>-27.175312323396845</a:t>
            </a:r>
          </a:p>
          <a:p>
            <a:r>
              <a:t>Sampler 1 Range</a:t>
            </a:r>
          </a:p>
          <a:p>
            <a:pPr lvl="1"/>
            <a:r>
              <a:t>0.01116</a:t>
            </a:r>
          </a:p>
          <a:p>
            <a:r>
              <a:t>Sampler 2 Range</a:t>
            </a:r>
          </a:p>
          <a:p>
            <a:pPr lvl="1"/>
            <a:r>
              <a:t>0.01093</a:t>
            </a:r>
          </a:p>
          <a:p>
            <a:r>
              <a:t>DUT output dBm Mean</a:t>
            </a:r>
          </a:p>
          <a:p>
            <a:pPr lvl="1"/>
            <a:r>
              <a:t>9.97418</a:t>
            </a:r>
          </a:p>
          <a:p>
            <a:r>
              <a:t>DUT input dBm Mean</a:t>
            </a:r>
          </a:p>
          <a:p>
            <a:pPr lvl="1"/>
            <a:r>
              <a:t>10.35095</a:t>
            </a:r>
          </a:p>
          <a:p>
            <a:r>
              <a:t>RMS Error </a:t>
            </a:r>
          </a:p>
          <a:p>
            <a:r>
              <a:t>0.47785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95.311</a:t>
            </a:r>
          </a:p>
          <a:p>
            <a:pPr lvl="1"/>
            <a:r>
              <a:t>Sampler 2: 105.856</a:t>
            </a:r>
          </a:p>
          <a:p>
            <a:r>
              <a:t>Sampler Offset (rather than -1)</a:t>
            </a:r>
          </a:p>
          <a:p>
            <a:pPr lvl="1"/>
            <a:r>
              <a:t>-27.175312323396845</a:t>
            </a:r>
          </a:p>
          <a:p>
            <a:r>
              <a:t>Sampler 1 Range</a:t>
            </a:r>
          </a:p>
          <a:p>
            <a:pPr lvl="1"/>
            <a:r>
              <a:t>0.01410</a:t>
            </a:r>
          </a:p>
          <a:p>
            <a:r>
              <a:t>Sampler 2 Range</a:t>
            </a:r>
          </a:p>
          <a:p>
            <a:pPr lvl="1"/>
            <a:r>
              <a:t>0.01141</a:t>
            </a:r>
          </a:p>
          <a:p>
            <a:r>
              <a:t>DUT output dBm Mean</a:t>
            </a:r>
          </a:p>
          <a:p>
            <a:pPr lvl="1"/>
            <a:r>
              <a:t>9.96974</a:t>
            </a:r>
          </a:p>
          <a:p>
            <a:r>
              <a:t>DUT input dBm Mean</a:t>
            </a:r>
          </a:p>
          <a:p>
            <a:pPr lvl="1"/>
            <a:r>
              <a:t>10.52382</a:t>
            </a:r>
          </a:p>
          <a:p>
            <a:r>
              <a:t>RMS Error </a:t>
            </a:r>
          </a:p>
          <a:p>
            <a:r>
              <a:t>0.46585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95.311</a:t>
            </a:r>
          </a:p>
          <a:p>
            <a:pPr lvl="1"/>
            <a:r>
              <a:t>Sampler 2: 105.856</a:t>
            </a:r>
          </a:p>
          <a:p>
            <a:r>
              <a:t>Sampler Offset (rather than -1)</a:t>
            </a:r>
          </a:p>
          <a:p>
            <a:pPr lvl="1"/>
            <a:r>
              <a:t>-27.175312323396845</a:t>
            </a:r>
          </a:p>
          <a:p>
            <a:r>
              <a:t>Sampler 1 Range</a:t>
            </a:r>
          </a:p>
          <a:p>
            <a:pPr lvl="1"/>
            <a:r>
              <a:t>0.01243</a:t>
            </a:r>
          </a:p>
          <a:p>
            <a:r>
              <a:t>Sampler 2 Range</a:t>
            </a:r>
          </a:p>
          <a:p>
            <a:pPr lvl="1"/>
            <a:r>
              <a:t>0.01089</a:t>
            </a:r>
          </a:p>
          <a:p>
            <a:r>
              <a:t>DUT output dBm Mean</a:t>
            </a:r>
          </a:p>
          <a:p>
            <a:pPr lvl="1"/>
            <a:r>
              <a:t>10.00731</a:t>
            </a:r>
          </a:p>
          <a:p>
            <a:r>
              <a:t>DUT input dBm Mean</a:t>
            </a:r>
          </a:p>
          <a:p>
            <a:pPr lvl="1"/>
            <a:r>
              <a:t>10.42920</a:t>
            </a:r>
          </a:p>
          <a:p>
            <a:r>
              <a:t>RMS Error </a:t>
            </a:r>
          </a:p>
          <a:p>
            <a:r>
              <a:t>0.37729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95.311</a:t>
            </a:r>
          </a:p>
          <a:p>
            <a:pPr lvl="1"/>
            <a:r>
              <a:t>Sampler 2: 105.856</a:t>
            </a:r>
          </a:p>
          <a:p>
            <a:r>
              <a:t>Sampler Offset (rather than -1)</a:t>
            </a:r>
          </a:p>
          <a:p>
            <a:pPr lvl="1"/>
            <a:r>
              <a:t>-27.175312323396845</a:t>
            </a:r>
          </a:p>
          <a:p>
            <a:r>
              <a:t>Sampler 1 Range</a:t>
            </a:r>
          </a:p>
          <a:p>
            <a:pPr lvl="1"/>
            <a:r>
              <a:t>0.01079</a:t>
            </a:r>
          </a:p>
          <a:p>
            <a:r>
              <a:t>Sampler 2 Range</a:t>
            </a:r>
          </a:p>
          <a:p>
            <a:pPr lvl="1"/>
            <a:r>
              <a:t>0.01080</a:t>
            </a:r>
          </a:p>
          <a:p>
            <a:r>
              <a:t>DUT output dBm Mean</a:t>
            </a:r>
          </a:p>
          <a:p>
            <a:pPr lvl="1"/>
            <a:r>
              <a:t>9.98344</a:t>
            </a:r>
          </a:p>
          <a:p>
            <a:r>
              <a:t>DUT input dBm Mean</a:t>
            </a:r>
          </a:p>
          <a:p>
            <a:pPr lvl="1"/>
            <a:r>
              <a:t>10.42717</a:t>
            </a:r>
          </a:p>
          <a:p>
            <a:r>
              <a:t>RMS Error </a:t>
            </a:r>
          </a:p>
          <a:p>
            <a:r>
              <a:t>0.32829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95.311</a:t>
            </a:r>
          </a:p>
          <a:p>
            <a:pPr lvl="1"/>
            <a:r>
              <a:t>Sampler 2: 105.856</a:t>
            </a:r>
          </a:p>
          <a:p>
            <a:r>
              <a:t>Sampler Offset (rather than -1)</a:t>
            </a:r>
          </a:p>
          <a:p>
            <a:pPr lvl="1"/>
            <a:r>
              <a:t>-27.175312323396845</a:t>
            </a:r>
          </a:p>
          <a:p>
            <a:r>
              <a:t>Sampler 1 Range</a:t>
            </a:r>
          </a:p>
          <a:p>
            <a:pPr lvl="1"/>
            <a:r>
              <a:t>0.01193</a:t>
            </a:r>
          </a:p>
          <a:p>
            <a:r>
              <a:t>Sampler 2 Range</a:t>
            </a:r>
          </a:p>
          <a:p>
            <a:pPr lvl="1"/>
            <a:r>
              <a:t>0.01073</a:t>
            </a:r>
          </a:p>
          <a:p>
            <a:r>
              <a:t>DUT output dBm Mean</a:t>
            </a:r>
          </a:p>
          <a:p>
            <a:pPr lvl="1"/>
            <a:r>
              <a:t>9.98551</a:t>
            </a:r>
          </a:p>
          <a:p>
            <a:r>
              <a:t>DUT input dBm Mean</a:t>
            </a:r>
          </a:p>
          <a:p>
            <a:pPr lvl="1"/>
            <a:r>
              <a:t>10.50024</a:t>
            </a:r>
          </a:p>
          <a:p>
            <a:r>
              <a:t>RMS Error </a:t>
            </a:r>
          </a:p>
          <a:p>
            <a:r>
              <a:t>0.18287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95.311</a:t>
            </a:r>
          </a:p>
          <a:p>
            <a:pPr lvl="1"/>
            <a:r>
              <a:t>Sampler 2: 105.856</a:t>
            </a:r>
          </a:p>
          <a:p>
            <a:r>
              <a:t>Sampler Offset (rather than -1)</a:t>
            </a:r>
          </a:p>
          <a:p>
            <a:pPr lvl="1"/>
            <a:r>
              <a:t>-27.175312323396845</a:t>
            </a:r>
          </a:p>
          <a:p>
            <a:r>
              <a:t>Sampler 1 Range</a:t>
            </a:r>
          </a:p>
          <a:p>
            <a:pPr lvl="1"/>
            <a:r>
              <a:t>0.01279</a:t>
            </a:r>
          </a:p>
          <a:p>
            <a:r>
              <a:t>Sampler 2 Range</a:t>
            </a:r>
          </a:p>
          <a:p>
            <a:pPr lvl="1"/>
            <a:r>
              <a:t>0.01051</a:t>
            </a:r>
          </a:p>
          <a:p>
            <a:r>
              <a:t>DUT output dBm Mean</a:t>
            </a:r>
          </a:p>
          <a:p>
            <a:pPr lvl="1"/>
            <a:r>
              <a:t>10.00471</a:t>
            </a:r>
          </a:p>
          <a:p>
            <a:r>
              <a:t>DUT input dBm Mean</a:t>
            </a:r>
          </a:p>
          <a:p>
            <a:pPr lvl="1"/>
            <a:r>
              <a:t>10.43817</a:t>
            </a:r>
          </a:p>
          <a:p>
            <a:r>
              <a:t>RMS Error </a:t>
            </a:r>
          </a:p>
          <a:p>
            <a:r>
              <a:t>0.08827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251.384</a:t>
            </a:r>
          </a:p>
          <a:p>
            <a:pPr lvl="1"/>
            <a:r>
              <a:t>Sampler 2: 291.297</a:t>
            </a:r>
          </a:p>
          <a:p>
            <a:r>
              <a:t>Sampler Offset (rather than -1)</a:t>
            </a:r>
          </a:p>
          <a:p>
            <a:pPr lvl="1"/>
            <a:r>
              <a:t>-5.1350058650820776</a:t>
            </a:r>
          </a:p>
          <a:p>
            <a:r>
              <a:t>Sampler 1 Range</a:t>
            </a:r>
          </a:p>
          <a:p>
            <a:pPr lvl="1"/>
            <a:r>
              <a:t>0.00146</a:t>
            </a:r>
          </a:p>
          <a:p>
            <a:r>
              <a:t>Sampler 2 Range</a:t>
            </a:r>
          </a:p>
          <a:p>
            <a:pPr lvl="1"/>
            <a:r>
              <a:t>0.00123</a:t>
            </a:r>
          </a:p>
          <a:p>
            <a:r>
              <a:t>DUT output dBm Mean</a:t>
            </a:r>
          </a:p>
          <a:p>
            <a:pPr lvl="1"/>
            <a:r>
              <a:t>16.00637</a:t>
            </a:r>
          </a:p>
          <a:p>
            <a:r>
              <a:t>DUT input dBm Mean</a:t>
            </a:r>
          </a:p>
          <a:p>
            <a:pPr lvl="1"/>
            <a:r>
              <a:t>16.43286</a:t>
            </a:r>
          </a:p>
          <a:p>
            <a:r>
              <a:t>RMS Error </a:t>
            </a:r>
          </a:p>
          <a:p>
            <a:r>
              <a:t>0.12416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95.311</a:t>
            </a:r>
          </a:p>
          <a:p>
            <a:pPr lvl="1"/>
            <a:r>
              <a:t>Sampler 2: 105.856</a:t>
            </a:r>
          </a:p>
          <a:p>
            <a:r>
              <a:t>Sampler Offset (rather than -1)</a:t>
            </a:r>
          </a:p>
          <a:p>
            <a:pPr lvl="1"/>
            <a:r>
              <a:t>-27.175312323396845</a:t>
            </a:r>
          </a:p>
          <a:p>
            <a:r>
              <a:t>Sampler 1 Range</a:t>
            </a:r>
          </a:p>
          <a:p>
            <a:pPr lvl="1"/>
            <a:r>
              <a:t>0.01214</a:t>
            </a:r>
          </a:p>
          <a:p>
            <a:r>
              <a:t>Sampler 2 Range</a:t>
            </a:r>
          </a:p>
          <a:p>
            <a:pPr lvl="1"/>
            <a:r>
              <a:t>0.01156</a:t>
            </a:r>
          </a:p>
          <a:p>
            <a:r>
              <a:t>DUT output dBm Mean</a:t>
            </a:r>
          </a:p>
          <a:p>
            <a:pPr lvl="1"/>
            <a:r>
              <a:t>10.02668</a:t>
            </a:r>
          </a:p>
          <a:p>
            <a:r>
              <a:t>DUT input dBm Mean</a:t>
            </a:r>
          </a:p>
          <a:p>
            <a:pPr lvl="1"/>
            <a:r>
              <a:t>10.51026</a:t>
            </a:r>
          </a:p>
          <a:p>
            <a:r>
              <a:t>RMS Error </a:t>
            </a:r>
          </a:p>
          <a:p>
            <a:r>
              <a:t>0.17756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95.311</a:t>
            </a:r>
          </a:p>
          <a:p>
            <a:pPr lvl="1"/>
            <a:r>
              <a:t>Sampler 2: 105.856</a:t>
            </a:r>
          </a:p>
          <a:p>
            <a:r>
              <a:t>Sampler Offset (rather than -1)</a:t>
            </a:r>
          </a:p>
          <a:p>
            <a:pPr lvl="1"/>
            <a:r>
              <a:t>-27.175312323396845</a:t>
            </a:r>
          </a:p>
          <a:p>
            <a:r>
              <a:t>Sampler 1 Range</a:t>
            </a:r>
          </a:p>
          <a:p>
            <a:pPr lvl="1"/>
            <a:r>
              <a:t>0.01260</a:t>
            </a:r>
          </a:p>
          <a:p>
            <a:r>
              <a:t>Sampler 2 Range</a:t>
            </a:r>
          </a:p>
          <a:p>
            <a:pPr lvl="1"/>
            <a:r>
              <a:t>0.01051</a:t>
            </a:r>
          </a:p>
          <a:p>
            <a:r>
              <a:t>DUT output dBm Mean</a:t>
            </a:r>
          </a:p>
          <a:p>
            <a:pPr lvl="1"/>
            <a:r>
              <a:t>9.99443</a:t>
            </a:r>
          </a:p>
          <a:p>
            <a:r>
              <a:t>DUT input dBm Mean</a:t>
            </a:r>
          </a:p>
          <a:p>
            <a:pPr lvl="1"/>
            <a:r>
              <a:t>10.50443</a:t>
            </a:r>
          </a:p>
          <a:p>
            <a:r>
              <a:t>RMS Error </a:t>
            </a:r>
          </a:p>
          <a:p>
            <a:r>
              <a:t>0.22502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95.311</a:t>
            </a:r>
          </a:p>
          <a:p>
            <a:pPr lvl="1"/>
            <a:r>
              <a:t>Sampler 2: 105.856</a:t>
            </a:r>
          </a:p>
          <a:p>
            <a:r>
              <a:t>Sampler Offset (rather than -1)</a:t>
            </a:r>
          </a:p>
          <a:p>
            <a:pPr lvl="1"/>
            <a:r>
              <a:t>-27.175312323396845</a:t>
            </a:r>
          </a:p>
          <a:p>
            <a:r>
              <a:t>Sampler 1 Range</a:t>
            </a:r>
          </a:p>
          <a:p>
            <a:pPr lvl="1"/>
            <a:r>
              <a:t>0.01297</a:t>
            </a:r>
          </a:p>
          <a:p>
            <a:r>
              <a:t>Sampler 2 Range</a:t>
            </a:r>
          </a:p>
          <a:p>
            <a:pPr lvl="1"/>
            <a:r>
              <a:t>0.01076</a:t>
            </a:r>
          </a:p>
          <a:p>
            <a:r>
              <a:t>DUT output dBm Mean</a:t>
            </a:r>
          </a:p>
          <a:p>
            <a:pPr lvl="1"/>
            <a:r>
              <a:t>10.01223</a:t>
            </a:r>
          </a:p>
          <a:p>
            <a:r>
              <a:t>DUT input dBm Mean</a:t>
            </a:r>
          </a:p>
          <a:p>
            <a:pPr lvl="1"/>
            <a:r>
              <a:t>10.50920</a:t>
            </a:r>
          </a:p>
          <a:p>
            <a:r>
              <a:t>RMS Error </a:t>
            </a:r>
          </a:p>
          <a:p>
            <a:r>
              <a:t>0.32657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10.000000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95.311</a:t>
            </a:r>
          </a:p>
          <a:p>
            <a:pPr lvl="1"/>
            <a:r>
              <a:t>Sampler 2: 105.856</a:t>
            </a:r>
          </a:p>
          <a:p>
            <a:r>
              <a:t>Sampler Offset (rather than -1)</a:t>
            </a:r>
          </a:p>
          <a:p>
            <a:pPr lvl="1"/>
            <a:r>
              <a:t>-27.175312323396845</a:t>
            </a:r>
          </a:p>
          <a:p>
            <a:r>
              <a:t>Sampler 1 Range</a:t>
            </a:r>
          </a:p>
          <a:p>
            <a:pPr lvl="1"/>
            <a:r>
              <a:t>0.01160</a:t>
            </a:r>
          </a:p>
          <a:p>
            <a:r>
              <a:t>Sampler 2 Range</a:t>
            </a:r>
          </a:p>
          <a:p>
            <a:pPr lvl="1"/>
            <a:r>
              <a:t>0.01249</a:t>
            </a:r>
          </a:p>
          <a:p>
            <a:r>
              <a:t>DUT output dBm Mean</a:t>
            </a:r>
          </a:p>
          <a:p>
            <a:pPr lvl="1"/>
            <a:r>
              <a:t>10.00137</a:t>
            </a:r>
          </a:p>
          <a:p>
            <a:r>
              <a:t>DUT input dBm Mean</a:t>
            </a:r>
          </a:p>
          <a:p>
            <a:pPr lvl="1"/>
            <a:r>
              <a:t>10.50063</a:t>
            </a:r>
          </a:p>
          <a:p>
            <a:r>
              <a:t>RMS Error </a:t>
            </a:r>
          </a:p>
          <a:p>
            <a:r>
              <a:t>0.47749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66.838</a:t>
            </a:r>
          </a:p>
          <a:p>
            <a:pPr lvl="1"/>
            <a:r>
              <a:t>Sampler 2: 74.758</a:t>
            </a:r>
          </a:p>
          <a:p>
            <a:r>
              <a:t>Sampler Offset (rather than -1)</a:t>
            </a:r>
          </a:p>
          <a:p>
            <a:pPr lvl="1"/>
            <a:r>
              <a:t>-19.604313427976145</a:t>
            </a:r>
          </a:p>
          <a:p>
            <a:r>
              <a:t>Sampler 1 Range</a:t>
            </a:r>
          </a:p>
          <a:p>
            <a:pPr lvl="1"/>
            <a:r>
              <a:t>0.01689</a:t>
            </a:r>
          </a:p>
          <a:p>
            <a:r>
              <a:t>Sampler 2 Range</a:t>
            </a:r>
          </a:p>
          <a:p>
            <a:pPr lvl="1"/>
            <a:r>
              <a:t>0.01569</a:t>
            </a:r>
          </a:p>
          <a:p>
            <a:r>
              <a:t>DUT output dBm Mean</a:t>
            </a:r>
          </a:p>
          <a:p>
            <a:pPr lvl="1"/>
            <a:r>
              <a:t>11.96207</a:t>
            </a:r>
          </a:p>
          <a:p>
            <a:r>
              <a:t>DUT input dBm Mean</a:t>
            </a:r>
          </a:p>
          <a:p>
            <a:pPr lvl="1"/>
            <a:r>
              <a:t>12.34063</a:t>
            </a:r>
          </a:p>
          <a:p>
            <a:r>
              <a:t>RMS Error </a:t>
            </a:r>
          </a:p>
          <a:p>
            <a:r>
              <a:t>0.33514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66.838</a:t>
            </a:r>
          </a:p>
          <a:p>
            <a:pPr lvl="1"/>
            <a:r>
              <a:t>Sampler 2: 74.758</a:t>
            </a:r>
          </a:p>
          <a:p>
            <a:r>
              <a:t>Sampler Offset (rather than -1)</a:t>
            </a:r>
          </a:p>
          <a:p>
            <a:pPr lvl="1"/>
            <a:r>
              <a:t>-19.604313427976145</a:t>
            </a:r>
          </a:p>
          <a:p>
            <a:r>
              <a:t>Sampler 1 Range</a:t>
            </a:r>
          </a:p>
          <a:p>
            <a:pPr lvl="1"/>
            <a:r>
              <a:t>0.02087</a:t>
            </a:r>
          </a:p>
          <a:p>
            <a:r>
              <a:t>Sampler 2 Range</a:t>
            </a:r>
          </a:p>
          <a:p>
            <a:pPr lvl="1"/>
            <a:r>
              <a:t>0.01652</a:t>
            </a:r>
          </a:p>
          <a:p>
            <a:r>
              <a:t>DUT output dBm Mean</a:t>
            </a:r>
          </a:p>
          <a:p>
            <a:pPr lvl="1"/>
            <a:r>
              <a:t>11.94602</a:t>
            </a:r>
          </a:p>
          <a:p>
            <a:r>
              <a:t>DUT input dBm Mean</a:t>
            </a:r>
          </a:p>
          <a:p>
            <a:pPr lvl="1"/>
            <a:r>
              <a:t>12.50079</a:t>
            </a:r>
          </a:p>
          <a:p>
            <a:r>
              <a:t>RMS Error </a:t>
            </a:r>
          </a:p>
          <a:p>
            <a:r>
              <a:t>0.38422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66.838</a:t>
            </a:r>
          </a:p>
          <a:p>
            <a:pPr lvl="1"/>
            <a:r>
              <a:t>Sampler 2: 74.758</a:t>
            </a:r>
          </a:p>
          <a:p>
            <a:r>
              <a:t>Sampler Offset (rather than -1)</a:t>
            </a:r>
          </a:p>
          <a:p>
            <a:pPr lvl="1"/>
            <a:r>
              <a:t>-19.604313427976145</a:t>
            </a:r>
          </a:p>
          <a:p>
            <a:r>
              <a:t>Sampler 1 Range</a:t>
            </a:r>
          </a:p>
          <a:p>
            <a:pPr lvl="1"/>
            <a:r>
              <a:t>0.01845</a:t>
            </a:r>
          </a:p>
          <a:p>
            <a:r>
              <a:t>Sampler 2 Range</a:t>
            </a:r>
          </a:p>
          <a:p>
            <a:pPr lvl="1"/>
            <a:r>
              <a:t>0.01567</a:t>
            </a:r>
          </a:p>
          <a:p>
            <a:r>
              <a:t>DUT output dBm Mean</a:t>
            </a:r>
          </a:p>
          <a:p>
            <a:pPr lvl="1"/>
            <a:r>
              <a:t>11.98740</a:t>
            </a:r>
          </a:p>
          <a:p>
            <a:r>
              <a:t>DUT input dBm Mean</a:t>
            </a:r>
          </a:p>
          <a:p>
            <a:pPr lvl="1"/>
            <a:r>
              <a:t>12.41064</a:t>
            </a:r>
          </a:p>
          <a:p>
            <a:r>
              <a:t>RMS Error </a:t>
            </a:r>
          </a:p>
          <a:p>
            <a:r>
              <a:t>0.29648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66.838</a:t>
            </a:r>
          </a:p>
          <a:p>
            <a:pPr lvl="1"/>
            <a:r>
              <a:t>Sampler 2: 74.758</a:t>
            </a:r>
          </a:p>
          <a:p>
            <a:r>
              <a:t>Sampler Offset (rather than -1)</a:t>
            </a:r>
          </a:p>
          <a:p>
            <a:pPr lvl="1"/>
            <a:r>
              <a:t>-19.604313427976145</a:t>
            </a:r>
          </a:p>
          <a:p>
            <a:r>
              <a:t>Sampler 1 Range</a:t>
            </a:r>
          </a:p>
          <a:p>
            <a:pPr lvl="1"/>
            <a:r>
              <a:t>0.01601</a:t>
            </a:r>
          </a:p>
          <a:p>
            <a:r>
              <a:t>Sampler 2 Range</a:t>
            </a:r>
          </a:p>
          <a:p>
            <a:pPr lvl="1"/>
            <a:r>
              <a:t>0.01565</a:t>
            </a:r>
          </a:p>
          <a:p>
            <a:r>
              <a:t>DUT output dBm Mean</a:t>
            </a:r>
          </a:p>
          <a:p>
            <a:pPr lvl="1"/>
            <a:r>
              <a:t>11.96507</a:t>
            </a:r>
          </a:p>
          <a:p>
            <a:r>
              <a:t>DUT input dBm Mean</a:t>
            </a:r>
          </a:p>
          <a:p>
            <a:pPr lvl="1"/>
            <a:r>
              <a:t>12.41015</a:t>
            </a:r>
          </a:p>
          <a:p>
            <a:r>
              <a:t>RMS Error </a:t>
            </a:r>
          </a:p>
          <a:p>
            <a:r>
              <a:t>0.25415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66.838</a:t>
            </a:r>
          </a:p>
          <a:p>
            <a:pPr lvl="1"/>
            <a:r>
              <a:t>Sampler 2: 74.758</a:t>
            </a:r>
          </a:p>
          <a:p>
            <a:r>
              <a:t>Sampler Offset (rather than -1)</a:t>
            </a:r>
          </a:p>
          <a:p>
            <a:pPr lvl="1"/>
            <a:r>
              <a:t>-19.604313427976145</a:t>
            </a:r>
          </a:p>
          <a:p>
            <a:r>
              <a:t>Sampler 1 Range</a:t>
            </a:r>
          </a:p>
          <a:p>
            <a:pPr lvl="1"/>
            <a:r>
              <a:t>0.01751</a:t>
            </a:r>
          </a:p>
          <a:p>
            <a:r>
              <a:t>Sampler 2 Range</a:t>
            </a:r>
          </a:p>
          <a:p>
            <a:pPr lvl="1"/>
            <a:r>
              <a:t>0.01597</a:t>
            </a:r>
          </a:p>
          <a:p>
            <a:r>
              <a:t>DUT output dBm Mean</a:t>
            </a:r>
          </a:p>
          <a:p>
            <a:pPr lvl="1"/>
            <a:r>
              <a:t>11.95689</a:t>
            </a:r>
          </a:p>
          <a:p>
            <a:r>
              <a:t>DUT input dBm Mean</a:t>
            </a:r>
          </a:p>
          <a:p>
            <a:pPr lvl="1"/>
            <a:r>
              <a:t>12.47327</a:t>
            </a:r>
          </a:p>
          <a:p>
            <a:r>
              <a:t>RMS Error </a:t>
            </a:r>
          </a:p>
          <a:p>
            <a:r>
              <a:t>0.11895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66.838</a:t>
            </a:r>
          </a:p>
          <a:p>
            <a:pPr lvl="1"/>
            <a:r>
              <a:t>Sampler 2: 74.758</a:t>
            </a:r>
          </a:p>
          <a:p>
            <a:r>
              <a:t>Sampler Offset (rather than -1)</a:t>
            </a:r>
          </a:p>
          <a:p>
            <a:pPr lvl="1"/>
            <a:r>
              <a:t>-19.604313427976145</a:t>
            </a:r>
          </a:p>
          <a:p>
            <a:r>
              <a:t>Sampler 1 Range</a:t>
            </a:r>
          </a:p>
          <a:p>
            <a:pPr lvl="1"/>
            <a:r>
              <a:t>0.01875</a:t>
            </a:r>
          </a:p>
          <a:p>
            <a:r>
              <a:t>Sampler 2 Range</a:t>
            </a:r>
          </a:p>
          <a:p>
            <a:pPr lvl="1"/>
            <a:r>
              <a:t>0.01523</a:t>
            </a:r>
          </a:p>
          <a:p>
            <a:r>
              <a:t>DUT output dBm Mean</a:t>
            </a:r>
          </a:p>
          <a:p>
            <a:pPr lvl="1"/>
            <a:r>
              <a:t>11.98064</a:t>
            </a:r>
          </a:p>
          <a:p>
            <a:r>
              <a:t>DUT input dBm Mean</a:t>
            </a:r>
          </a:p>
          <a:p>
            <a:pPr lvl="1"/>
            <a:r>
              <a:t>12.41605</a:t>
            </a:r>
          </a:p>
          <a:p>
            <a:r>
              <a:t>RMS Error </a:t>
            </a:r>
          </a:p>
          <a:p>
            <a:r>
              <a:t>0.07321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16.000000 dBm Output Power 1.00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251.384</a:t>
            </a:r>
          </a:p>
          <a:p>
            <a:pPr lvl="1"/>
            <a:r>
              <a:t>Sampler 2: 291.297</a:t>
            </a:r>
          </a:p>
          <a:p>
            <a:r>
              <a:t>Sampler Offset (rather than -1)</a:t>
            </a:r>
          </a:p>
          <a:p>
            <a:pPr lvl="1"/>
            <a:r>
              <a:t>-5.1350058650820776</a:t>
            </a:r>
          </a:p>
          <a:p>
            <a:r>
              <a:t>Sampler 1 Range</a:t>
            </a:r>
          </a:p>
          <a:p>
            <a:pPr lvl="1"/>
            <a:r>
              <a:t>0.00131</a:t>
            </a:r>
          </a:p>
          <a:p>
            <a:r>
              <a:t>Sampler 2 Range</a:t>
            </a:r>
          </a:p>
          <a:p>
            <a:pPr lvl="1"/>
            <a:r>
              <a:t>0.00116</a:t>
            </a:r>
          </a:p>
          <a:p>
            <a:r>
              <a:t>DUT output dBm Mean</a:t>
            </a:r>
          </a:p>
          <a:p>
            <a:pPr lvl="1"/>
            <a:r>
              <a:t>15.99252</a:t>
            </a:r>
          </a:p>
          <a:p>
            <a:r>
              <a:t>DUT input dBm Mean</a:t>
            </a:r>
          </a:p>
          <a:p>
            <a:pPr lvl="1"/>
            <a:r>
              <a:t>16.44173</a:t>
            </a:r>
          </a:p>
          <a:p>
            <a:r>
              <a:t>RMS Error </a:t>
            </a:r>
          </a:p>
          <a:p>
            <a:r>
              <a:t>0.12235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11.10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66.838</a:t>
            </a:r>
          </a:p>
          <a:p>
            <a:pPr lvl="1"/>
            <a:r>
              <a:t>Sampler 2: 74.758</a:t>
            </a:r>
          </a:p>
          <a:p>
            <a:r>
              <a:t>Sampler Offset (rather than -1)</a:t>
            </a:r>
          </a:p>
          <a:p>
            <a:pPr lvl="1"/>
            <a:r>
              <a:t>-19.604313427976145</a:t>
            </a:r>
          </a:p>
          <a:p>
            <a:r>
              <a:t>Sampler 1 Range</a:t>
            </a:r>
          </a:p>
          <a:p>
            <a:pPr lvl="1"/>
            <a:r>
              <a:t>0.01790</a:t>
            </a:r>
          </a:p>
          <a:p>
            <a:r>
              <a:t>Sampler 2 Range</a:t>
            </a:r>
          </a:p>
          <a:p>
            <a:pPr lvl="1"/>
            <a:r>
              <a:t>0.01710</a:t>
            </a:r>
          </a:p>
          <a:p>
            <a:r>
              <a:t>DUT output dBm Mean</a:t>
            </a:r>
          </a:p>
          <a:p>
            <a:pPr lvl="1"/>
            <a:r>
              <a:t>12.00341</a:t>
            </a:r>
          </a:p>
          <a:p>
            <a:r>
              <a:t>DUT input dBm Mean</a:t>
            </a:r>
          </a:p>
          <a:p>
            <a:pPr lvl="1"/>
            <a:r>
              <a:t>12.48645</a:t>
            </a:r>
          </a:p>
          <a:p>
            <a:r>
              <a:t>RMS Error </a:t>
            </a:r>
          </a:p>
          <a:p>
            <a:r>
              <a:t>0.15007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11.20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66.838</a:t>
            </a:r>
          </a:p>
          <a:p>
            <a:pPr lvl="1"/>
            <a:r>
              <a:t>Sampler 2: 74.758</a:t>
            </a:r>
          </a:p>
          <a:p>
            <a:r>
              <a:t>Sampler Offset (rather than -1)</a:t>
            </a:r>
          </a:p>
          <a:p>
            <a:pPr lvl="1"/>
            <a:r>
              <a:t>-19.604313427976145</a:t>
            </a:r>
          </a:p>
          <a:p>
            <a:r>
              <a:t>Sampler 1 Range</a:t>
            </a:r>
          </a:p>
          <a:p>
            <a:pPr lvl="1"/>
            <a:r>
              <a:t>0.01823</a:t>
            </a:r>
          </a:p>
          <a:p>
            <a:r>
              <a:t>Sampler 2 Range</a:t>
            </a:r>
          </a:p>
          <a:p>
            <a:pPr lvl="1"/>
            <a:r>
              <a:t>0.01580</a:t>
            </a:r>
          </a:p>
          <a:p>
            <a:r>
              <a:t>DUT output dBm Mean</a:t>
            </a:r>
          </a:p>
          <a:p>
            <a:pPr lvl="1"/>
            <a:r>
              <a:t>11.97671</a:t>
            </a:r>
          </a:p>
          <a:p>
            <a:r>
              <a:t>DUT input dBm Mean</a:t>
            </a:r>
          </a:p>
          <a:p>
            <a:pPr lvl="1"/>
            <a:r>
              <a:t>12.48814</a:t>
            </a:r>
          </a:p>
          <a:p>
            <a:r>
              <a:t>RMS Error </a:t>
            </a:r>
          </a:p>
          <a:p>
            <a:r>
              <a:t>0.17994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11.30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66.838</a:t>
            </a:r>
          </a:p>
          <a:p>
            <a:pPr lvl="1"/>
            <a:r>
              <a:t>Sampler 2: 74.758</a:t>
            </a:r>
          </a:p>
          <a:p>
            <a:r>
              <a:t>Sampler Offset (rather than -1)</a:t>
            </a:r>
          </a:p>
          <a:p>
            <a:pPr lvl="1"/>
            <a:r>
              <a:t>-19.604313427976145</a:t>
            </a:r>
          </a:p>
          <a:p>
            <a:r>
              <a:t>Sampler 1 Range</a:t>
            </a:r>
          </a:p>
          <a:p>
            <a:pPr lvl="1"/>
            <a:r>
              <a:t>0.01914</a:t>
            </a:r>
          </a:p>
          <a:p>
            <a:r>
              <a:t>Sampler 2 Range</a:t>
            </a:r>
          </a:p>
          <a:p>
            <a:pPr lvl="1"/>
            <a:r>
              <a:t>0.01566</a:t>
            </a:r>
          </a:p>
          <a:p>
            <a:r>
              <a:t>DUT output dBm Mean</a:t>
            </a:r>
          </a:p>
          <a:p>
            <a:pPr lvl="1"/>
            <a:r>
              <a:t>11.99106</a:t>
            </a:r>
          </a:p>
          <a:p>
            <a:r>
              <a:t>DUT input dBm Mean</a:t>
            </a:r>
          </a:p>
          <a:p>
            <a:pPr lvl="1"/>
            <a:r>
              <a:t>12.48942</a:t>
            </a:r>
          </a:p>
          <a:p>
            <a:r>
              <a:t>RMS Error </a:t>
            </a:r>
          </a:p>
          <a:p>
            <a:r>
              <a:t>0.27460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11.40 GHz, 12.000000 dBm Output Power 1.50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66.838</a:t>
            </a:r>
          </a:p>
          <a:p>
            <a:pPr lvl="1"/>
            <a:r>
              <a:t>Sampler 2: 74.758</a:t>
            </a:r>
          </a:p>
          <a:p>
            <a:r>
              <a:t>Sampler Offset (rather than -1)</a:t>
            </a:r>
          </a:p>
          <a:p>
            <a:pPr lvl="1"/>
            <a:r>
              <a:t>-19.604313427976145</a:t>
            </a:r>
          </a:p>
          <a:p>
            <a:r>
              <a:t>Sampler 1 Range</a:t>
            </a:r>
          </a:p>
          <a:p>
            <a:pPr lvl="1"/>
            <a:r>
              <a:t>0.01693</a:t>
            </a:r>
          </a:p>
          <a:p>
            <a:r>
              <a:t>Sampler 2 Range</a:t>
            </a:r>
          </a:p>
          <a:p>
            <a:pPr lvl="1"/>
            <a:r>
              <a:t>0.01789</a:t>
            </a:r>
          </a:p>
          <a:p>
            <a:r>
              <a:t>DUT output dBm Mean</a:t>
            </a:r>
          </a:p>
          <a:p>
            <a:pPr lvl="1"/>
            <a:r>
              <a:t>11.97512</a:t>
            </a:r>
          </a:p>
          <a:p>
            <a:r>
              <a:t>DUT input dBm Mean</a:t>
            </a:r>
          </a:p>
          <a:p>
            <a:pPr lvl="1"/>
            <a:r>
              <a:t>12.47580</a:t>
            </a:r>
          </a:p>
          <a:p>
            <a:r>
              <a:t>RMS Error </a:t>
            </a:r>
          </a:p>
          <a:p>
            <a:r>
              <a:t>0.35274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10.50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184.260</a:t>
            </a:r>
          </a:p>
          <a:p>
            <a:pPr lvl="1"/>
            <a:r>
              <a:t>Sampler 2: 203.787</a:t>
            </a:r>
          </a:p>
          <a:p>
            <a:r>
              <a:t>Sampler Offset (rather than -1)</a:t>
            </a:r>
          </a:p>
          <a:p>
            <a:pPr lvl="1"/>
            <a:r>
              <a:t>-103.12716682001295</a:t>
            </a:r>
          </a:p>
          <a:p>
            <a:r>
              <a:t>Sampler 1 Range</a:t>
            </a:r>
          </a:p>
          <a:p>
            <a:pPr lvl="1"/>
            <a:r>
              <a:t>0.00457</a:t>
            </a:r>
          </a:p>
          <a:p>
            <a:r>
              <a:t>Sampler 2 Range</a:t>
            </a:r>
          </a:p>
          <a:p>
            <a:pPr lvl="1"/>
            <a:r>
              <a:t>0.00458</a:t>
            </a:r>
          </a:p>
          <a:p>
            <a:r>
              <a:t>DUT output dBm Mean</a:t>
            </a:r>
          </a:p>
          <a:p>
            <a:pPr lvl="1"/>
            <a:r>
              <a:t>5.94375</a:t>
            </a:r>
          </a:p>
          <a:p>
            <a:r>
              <a:t>DUT input dBm Mean</a:t>
            </a:r>
          </a:p>
          <a:p>
            <a:pPr lvl="1"/>
            <a:r>
              <a:t>6.31941</a:t>
            </a:r>
          </a:p>
          <a:p>
            <a:r>
              <a:t>RMS Error </a:t>
            </a:r>
          </a:p>
          <a:p>
            <a:r>
              <a:t>0.58531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10.60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184.260</a:t>
            </a:r>
          </a:p>
          <a:p>
            <a:pPr lvl="1"/>
            <a:r>
              <a:t>Sampler 2: 203.787</a:t>
            </a:r>
          </a:p>
          <a:p>
            <a:r>
              <a:t>Sampler Offset (rather than -1)</a:t>
            </a:r>
          </a:p>
          <a:p>
            <a:pPr lvl="1"/>
            <a:r>
              <a:t>-103.12716682001295</a:t>
            </a:r>
          </a:p>
          <a:p>
            <a:r>
              <a:t>Sampler 1 Range</a:t>
            </a:r>
          </a:p>
          <a:p>
            <a:pPr lvl="1"/>
            <a:r>
              <a:t>0.00577</a:t>
            </a:r>
          </a:p>
          <a:p>
            <a:r>
              <a:t>Sampler 2 Range</a:t>
            </a:r>
          </a:p>
          <a:p>
            <a:pPr lvl="1"/>
            <a:r>
              <a:t>0.00489</a:t>
            </a:r>
          </a:p>
          <a:p>
            <a:r>
              <a:t>DUT output dBm Mean</a:t>
            </a:r>
          </a:p>
          <a:p>
            <a:pPr lvl="1"/>
            <a:r>
              <a:t>5.93941</a:t>
            </a:r>
          </a:p>
          <a:p>
            <a:r>
              <a:t>DUT input dBm Mean</a:t>
            </a:r>
          </a:p>
          <a:p>
            <a:pPr lvl="1"/>
            <a:r>
              <a:t>6.48955</a:t>
            </a:r>
          </a:p>
          <a:p>
            <a:r>
              <a:t>RMS Error </a:t>
            </a:r>
          </a:p>
          <a:p>
            <a:r>
              <a:t>0.54966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10.70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184.260</a:t>
            </a:r>
          </a:p>
          <a:p>
            <a:pPr lvl="1"/>
            <a:r>
              <a:t>Sampler 2: 203.787</a:t>
            </a:r>
          </a:p>
          <a:p>
            <a:r>
              <a:t>Sampler Offset (rather than -1)</a:t>
            </a:r>
          </a:p>
          <a:p>
            <a:pPr lvl="1"/>
            <a:r>
              <a:t>-103.12716682001295</a:t>
            </a:r>
          </a:p>
          <a:p>
            <a:r>
              <a:t>Sampler 1 Range</a:t>
            </a:r>
          </a:p>
          <a:p>
            <a:pPr lvl="1"/>
            <a:r>
              <a:t>0.00510</a:t>
            </a:r>
          </a:p>
          <a:p>
            <a:r>
              <a:t>Sampler 2 Range</a:t>
            </a:r>
          </a:p>
          <a:p>
            <a:pPr lvl="1"/>
            <a:r>
              <a:t>0.00447</a:t>
            </a:r>
          </a:p>
          <a:p>
            <a:r>
              <a:t>DUT output dBm Mean</a:t>
            </a:r>
          </a:p>
          <a:p>
            <a:pPr lvl="1"/>
            <a:r>
              <a:t>5.97181</a:t>
            </a:r>
          </a:p>
          <a:p>
            <a:r>
              <a:t>DUT input dBm Mean</a:t>
            </a:r>
          </a:p>
          <a:p>
            <a:pPr lvl="1"/>
            <a:r>
              <a:t>6.38981</a:t>
            </a:r>
          </a:p>
          <a:p>
            <a:r>
              <a:t>RMS Error </a:t>
            </a:r>
          </a:p>
          <a:p>
            <a:r>
              <a:t>0.43886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10.80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184.260</a:t>
            </a:r>
          </a:p>
          <a:p>
            <a:pPr lvl="1"/>
            <a:r>
              <a:t>Sampler 2: 203.787</a:t>
            </a:r>
          </a:p>
          <a:p>
            <a:r>
              <a:t>Sampler Offset (rather than -1)</a:t>
            </a:r>
          </a:p>
          <a:p>
            <a:pPr lvl="1"/>
            <a:r>
              <a:t>-103.12716682001295</a:t>
            </a:r>
          </a:p>
          <a:p>
            <a:r>
              <a:t>Sampler 1 Range</a:t>
            </a:r>
          </a:p>
          <a:p>
            <a:pPr lvl="1"/>
            <a:r>
              <a:t>0.00446</a:t>
            </a:r>
          </a:p>
          <a:p>
            <a:r>
              <a:t>Sampler 2 Range</a:t>
            </a:r>
          </a:p>
          <a:p>
            <a:pPr lvl="1"/>
            <a:r>
              <a:t>0.00462</a:t>
            </a:r>
          </a:p>
          <a:p>
            <a:r>
              <a:t>DUT output dBm Mean</a:t>
            </a:r>
          </a:p>
          <a:p>
            <a:pPr lvl="1"/>
            <a:r>
              <a:t>5.93947</a:t>
            </a:r>
          </a:p>
          <a:p>
            <a:r>
              <a:t>DUT input dBm Mean</a:t>
            </a:r>
          </a:p>
          <a:p>
            <a:pPr lvl="1"/>
            <a:r>
              <a:t>6.38101</a:t>
            </a:r>
          </a:p>
          <a:p>
            <a:r>
              <a:t>RMS Error </a:t>
            </a:r>
          </a:p>
          <a:p>
            <a:r>
              <a:t>0.32764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10.90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184.260</a:t>
            </a:r>
          </a:p>
          <a:p>
            <a:pPr lvl="1"/>
            <a:r>
              <a:t>Sampler 2: 203.787</a:t>
            </a:r>
          </a:p>
          <a:p>
            <a:r>
              <a:t>Sampler Offset (rather than -1)</a:t>
            </a:r>
          </a:p>
          <a:p>
            <a:pPr lvl="1"/>
            <a:r>
              <a:t>-103.12716682001295</a:t>
            </a:r>
          </a:p>
          <a:p>
            <a:r>
              <a:t>Sampler 1 Range</a:t>
            </a:r>
          </a:p>
          <a:p>
            <a:pPr lvl="1"/>
            <a:r>
              <a:t>0.00481</a:t>
            </a:r>
          </a:p>
          <a:p>
            <a:r>
              <a:t>Sampler 2 Range</a:t>
            </a:r>
          </a:p>
          <a:p>
            <a:pPr lvl="1"/>
            <a:r>
              <a:t>0.00458</a:t>
            </a:r>
          </a:p>
          <a:p>
            <a:r>
              <a:t>DUT output dBm Mean</a:t>
            </a:r>
          </a:p>
          <a:p>
            <a:pPr lvl="1"/>
            <a:r>
              <a:t>5.93986</a:t>
            </a:r>
          </a:p>
          <a:p>
            <a:r>
              <a:t>DUT input dBm Mean</a:t>
            </a:r>
          </a:p>
          <a:p>
            <a:pPr lvl="1"/>
            <a:r>
              <a:t>6.45489</a:t>
            </a:r>
          </a:p>
          <a:p>
            <a:r>
              <a:t>RMS Error </a:t>
            </a:r>
          </a:p>
          <a:p>
            <a:r>
              <a:t>0.14458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Coupled Line Performance At 11.00 GHz, 6.000000 dBm Output Power 1.75 V mean sampler bias</a:t>
            </a:r>
          </a:p>
        </p:txBody>
      </p:sp>
      <p:pic>
        <p:nvPicPr>
          <p:cNvPr id="3" name="Left Content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>
            <a:avLst/>
          </a:prstGeom>
        </p:spPr>
      </p:pic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t>Sampler Av </a:t>
            </a:r>
          </a:p>
          <a:p>
            <a:pPr lvl="1"/>
            <a:r>
              <a:t>Sampler 1: 184.260</a:t>
            </a:r>
          </a:p>
          <a:p>
            <a:pPr lvl="1"/>
            <a:r>
              <a:t>Sampler 2: 203.787</a:t>
            </a:r>
          </a:p>
          <a:p>
            <a:r>
              <a:t>Sampler Offset (rather than -1)</a:t>
            </a:r>
          </a:p>
          <a:p>
            <a:pPr lvl="1"/>
            <a:r>
              <a:t>-103.12716682001295</a:t>
            </a:r>
          </a:p>
          <a:p>
            <a:r>
              <a:t>Sampler 1 Range</a:t>
            </a:r>
          </a:p>
          <a:p>
            <a:pPr lvl="1"/>
            <a:r>
              <a:t>0.00532</a:t>
            </a:r>
          </a:p>
          <a:p>
            <a:r>
              <a:t>Sampler 2 Range</a:t>
            </a:r>
          </a:p>
          <a:p>
            <a:pPr lvl="1"/>
            <a:r>
              <a:t>0.00435</a:t>
            </a:r>
          </a:p>
          <a:p>
            <a:r>
              <a:t>DUT output dBm Mean</a:t>
            </a:r>
          </a:p>
          <a:p>
            <a:pPr lvl="1"/>
            <a:r>
              <a:t>5.96874</a:t>
            </a:r>
          </a:p>
          <a:p>
            <a:r>
              <a:t>DUT input dBm Mean</a:t>
            </a:r>
          </a:p>
          <a:p>
            <a:pPr lvl="1"/>
            <a:r>
              <a:t>6.40214</a:t>
            </a:r>
          </a:p>
          <a:p>
            <a:r>
              <a:t>RMS Error </a:t>
            </a:r>
          </a:p>
          <a:p>
            <a:r>
              <a:t>0.14639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8688</Words>
  <Application>Microsoft Office PowerPoint</Application>
  <PresentationFormat>Widescreen</PresentationFormat>
  <Paragraphs>2655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8" baseType="lpstr">
      <vt:lpstr>Aptos</vt:lpstr>
      <vt:lpstr>Arial</vt:lpstr>
      <vt:lpstr>Calibri</vt:lpstr>
      <vt:lpstr>Calibri Light</vt:lpstr>
      <vt:lpstr>Office Theme</vt:lpstr>
      <vt:lpstr>Coupledline Compiled Data</vt:lpstr>
      <vt:lpstr>Bias 1</vt:lpstr>
      <vt:lpstr>Bias2</vt:lpstr>
      <vt:lpstr>Bias 3</vt:lpstr>
      <vt:lpstr>Bias 4</vt:lpstr>
      <vt:lpstr>Bias 5</vt:lpstr>
      <vt:lpstr>Coupled Line Performance At 10.60 GHz, 16.000000 dBm Output Power 1.00 V mean sampler bias</vt:lpstr>
      <vt:lpstr>Coupled Line Performance At 10.70 GHz, 16.000000 dBm Output Power 1.00 V mean sampler bias</vt:lpstr>
      <vt:lpstr>Coupled Line Performance At 10.80 GHz, 16.000000 dBm Output Power 1.00 V mean sampler bias</vt:lpstr>
      <vt:lpstr>Coupled Line Performance At 10.90 GHz, 16.000000 dBm Output Power 1.00 V mean sampler bias</vt:lpstr>
      <vt:lpstr>Coupled Line Performance At 11.00 GHz, 16.000000 dBm Output Power 1.00 V mean sampler bias</vt:lpstr>
      <vt:lpstr>Coupled Line Performance At 11.10 GHz, 16.000000 dBm Output Power 1.00 V mean sampler bias</vt:lpstr>
      <vt:lpstr>Coupled Line Performance At 11.20 GHz, 16.000000 dBm Output Power 1.00 V mean sampler bias</vt:lpstr>
      <vt:lpstr>Coupled Line Performance At 11.30 GHz, 16.000000 dBm Output Power 1.00 V mean sampler bias</vt:lpstr>
      <vt:lpstr>Coupled Line Performance At 11.40 GHz, 16.000000 dBm Output Power 1.00 V mean sampler bias</vt:lpstr>
      <vt:lpstr>Coupled Line Performance At 10.60 GHz, 18.000000 dBm Output Power 1.00 V mean sampler bias</vt:lpstr>
      <vt:lpstr>Coupled Line Performance At 10.70 GHz, 18.000000 dBm Output Power 1.00 V mean sampler bias</vt:lpstr>
      <vt:lpstr>Coupled Line Performance At 10.80 GHz, 18.000000 dBm Output Power 1.00 V mean sampler bias</vt:lpstr>
      <vt:lpstr>Coupled Line Performance At 10.90 GHz, 18.000000 dBm Output Power 1.00 V mean sampler bias</vt:lpstr>
      <vt:lpstr>Coupled Line Performance At 11.00 GHz, 18.000000 dBm Output Power 1.00 V mean sampler bias</vt:lpstr>
      <vt:lpstr>Coupled Line Performance At 11.10 GHz, 18.000000 dBm Output Power 1.00 V mean sampler bias</vt:lpstr>
      <vt:lpstr>Coupled Line Performance At 11.20 GHz, 18.000000 dBm Output Power 1.00 V mean sampler bias</vt:lpstr>
      <vt:lpstr>Coupled Line Performance At 11.30 GHz, 18.000000 dBm Output Power 1.00 V mean sampler bias</vt:lpstr>
      <vt:lpstr>Coupled Line Performance At 11.40 GHz, 18.000000 dBm Output Power 1.00 V mean sampler bias</vt:lpstr>
      <vt:lpstr>Coupled Line Performance At 10.60 GHz, 20.000000 dBm Output Power 1.00 V mean sampler bias</vt:lpstr>
      <vt:lpstr>Coupled Line Performance At 10.70 GHz, 20.000000 dBm Output Power 1.00 V mean sampler bias</vt:lpstr>
      <vt:lpstr>Coupled Line Performance At 10.80 GHz, 20.000000 dBm Output Power 1.00 V mean sampler bias</vt:lpstr>
      <vt:lpstr>Coupled Line Performance At 10.90 GHz, 20.000000 dBm Output Power 1.00 V mean sampler bias</vt:lpstr>
      <vt:lpstr>Coupled Line Performance At 11.00 GHz, 20.000000 dBm Output Power 1.00 V mean sampler bias</vt:lpstr>
      <vt:lpstr>Coupled Line Performance At 11.10 GHz, 20.000000 dBm Output Power 1.00 V mean sampler bias</vt:lpstr>
      <vt:lpstr>Coupled Line Performance At 11.20 GHz, 20.000000 dBm Output Power 1.00 V mean sampler bias</vt:lpstr>
      <vt:lpstr>Coupled Line Performance At 11.30 GHz, 20.000000 dBm Output Power 1.00 V mean sampler bias</vt:lpstr>
      <vt:lpstr>Coupled Line Performance At 11.40 GHz, 20.000000 dBm Output Power 1.00 V mean sampler bias</vt:lpstr>
      <vt:lpstr>Coupled Line Performance At 10.50 GHz, 12.000000 dBm Output Power 1.25 V mean sampler bias</vt:lpstr>
      <vt:lpstr>Coupled Line Performance At 10.60 GHz, 12.000000 dBm Output Power 1.25 V mean sampler bias</vt:lpstr>
      <vt:lpstr>Coupled Line Performance At 10.70 GHz, 12.000000 dBm Output Power 1.25 V mean sampler bias</vt:lpstr>
      <vt:lpstr>Coupled Line Performance At 10.80 GHz, 12.000000 dBm Output Power 1.25 V mean sampler bias</vt:lpstr>
      <vt:lpstr>Coupled Line Performance At 10.90 GHz, 12.000000 dBm Output Power 1.25 V mean sampler bias</vt:lpstr>
      <vt:lpstr>Coupled Line Performance At 11.00 GHz, 12.000000 dBm Output Power 1.25 V mean sampler bias</vt:lpstr>
      <vt:lpstr>Coupled Line Performance At 11.10 GHz, 12.000000 dBm Output Power 1.25 V mean sampler bias</vt:lpstr>
      <vt:lpstr>Coupled Line Performance At 11.20 GHz, 12.000000 dBm Output Power 1.25 V mean sampler bias</vt:lpstr>
      <vt:lpstr>Coupled Line Performance At 11.30 GHz, 12.000000 dBm Output Power 1.25 V mean sampler bias</vt:lpstr>
      <vt:lpstr>Coupled Line Performance At 11.40 GHz, 12.000000 dBm Output Power 1.25 V mean sampler bias</vt:lpstr>
      <vt:lpstr>Coupled Line Performance At 10.50 GHz, 14.000000 dBm Output Power 1.25 V mean sampler bias</vt:lpstr>
      <vt:lpstr>Coupled Line Performance At 10.60 GHz, 14.000000 dBm Output Power 1.25 V mean sampler bias</vt:lpstr>
      <vt:lpstr>Coupled Line Performance At 10.70 GHz, 14.000000 dBm Output Power 1.25 V mean sampler bias</vt:lpstr>
      <vt:lpstr>Coupled Line Performance At 10.80 GHz, 14.000000 dBm Output Power 1.25 V mean sampler bias</vt:lpstr>
      <vt:lpstr>Coupled Line Performance At 10.90 GHz, 14.000000 dBm Output Power 1.25 V mean sampler bias</vt:lpstr>
      <vt:lpstr>Coupled Line Performance At 11.00 GHz, 14.000000 dBm Output Power 1.25 V mean sampler bias</vt:lpstr>
      <vt:lpstr>Coupled Line Performance At 11.10 GHz, 14.000000 dBm Output Power 1.25 V mean sampler bias</vt:lpstr>
      <vt:lpstr>Coupled Line Performance At 11.20 GHz, 14.000000 dBm Output Power 1.25 V mean sampler bias</vt:lpstr>
      <vt:lpstr>Coupled Line Performance At 11.30 GHz, 14.000000 dBm Output Power 1.25 V mean sampler bias</vt:lpstr>
      <vt:lpstr>Coupled Line Performance At 11.40 GHz, 14.000000 dBm Output Power 1.25 V mean sampler bias</vt:lpstr>
      <vt:lpstr>Coupled Line Performance At 10.50 GHz, 16.000000 dBm Output Power 1.25 V mean sampler bias</vt:lpstr>
      <vt:lpstr>Coupled Line Performance At 10.60 GHz, 16.000000 dBm Output Power 1.25 V mean sampler bias</vt:lpstr>
      <vt:lpstr>Coupled Line Performance At 10.70 GHz, 16.000000 dBm Output Power 1.25 V mean sampler bias</vt:lpstr>
      <vt:lpstr>Coupled Line Performance At 10.80 GHz, 16.000000 dBm Output Power 1.25 V mean sampler bias</vt:lpstr>
      <vt:lpstr>Coupled Line Performance At 10.90 GHz, 16.000000 dBm Output Power 1.25 V mean sampler bias</vt:lpstr>
      <vt:lpstr>Coupled Line Performance At 11.00 GHz, 16.000000 dBm Output Power 1.25 V mean sampler bias</vt:lpstr>
      <vt:lpstr>Coupled Line Performance At 11.10 GHz, 16.000000 dBm Output Power 1.25 V mean sampler bias</vt:lpstr>
      <vt:lpstr>Coupled Line Performance At 11.20 GHz, 16.000000 dBm Output Power 1.25 V mean sampler bias</vt:lpstr>
      <vt:lpstr>Coupled Line Performance At 11.30 GHz, 16.000000 dBm Output Power 1.25 V mean sampler bias</vt:lpstr>
      <vt:lpstr>Coupled Line Performance At 11.40 GHz, 16.000000 dBm Output Power 1.25 V mean sampler bias</vt:lpstr>
      <vt:lpstr>Coupled Line Performance At 10.50 GHz, 8.000000 dBm Output Power 1.50 V mean sampler bias</vt:lpstr>
      <vt:lpstr>Coupled Line Performance At 10.60 GHz, 8.000000 dBm Output Power 1.50 V mean sampler bias</vt:lpstr>
      <vt:lpstr>Coupled Line Performance At 10.70 GHz, 8.000000 dBm Output Power 1.50 V mean sampler bias</vt:lpstr>
      <vt:lpstr>Coupled Line Performance At 10.80 GHz, 8.000000 dBm Output Power 1.50 V mean sampler bias</vt:lpstr>
      <vt:lpstr>Coupled Line Performance At 10.90 GHz, 8.000000 dBm Output Power 1.50 V mean sampler bias</vt:lpstr>
      <vt:lpstr>Coupled Line Performance At 11.00 GHz, 8.000000 dBm Output Power 1.50 V mean sampler bias</vt:lpstr>
      <vt:lpstr>Coupled Line Performance At 11.10 GHz, 8.000000 dBm Output Power 1.50 V mean sampler bias</vt:lpstr>
      <vt:lpstr>Coupled Line Performance At 11.20 GHz, 8.000000 dBm Output Power 1.50 V mean sampler bias</vt:lpstr>
      <vt:lpstr>Coupled Line Performance At 11.30 GHz, 8.000000 dBm Output Power 1.50 V mean sampler bias</vt:lpstr>
      <vt:lpstr>Coupled Line Performance At 11.40 GHz, 8.000000 dBm Output Power 1.50 V mean sampler bias</vt:lpstr>
      <vt:lpstr>Coupled Line Performance At 10.50 GHz, 10.000000 dBm Output Power 1.50 V mean sampler bias</vt:lpstr>
      <vt:lpstr>Coupled Line Performance At 10.60 GHz, 10.000000 dBm Output Power 1.50 V mean sampler bias</vt:lpstr>
      <vt:lpstr>Coupled Line Performance At 10.70 GHz, 10.000000 dBm Output Power 1.50 V mean sampler bias</vt:lpstr>
      <vt:lpstr>Coupled Line Performance At 10.80 GHz, 10.000000 dBm Output Power 1.50 V mean sampler bias</vt:lpstr>
      <vt:lpstr>Coupled Line Performance At 10.90 GHz, 10.000000 dBm Output Power 1.50 V mean sampler bias</vt:lpstr>
      <vt:lpstr>Coupled Line Performance At 11.00 GHz, 10.000000 dBm Output Power 1.50 V mean sampler bias</vt:lpstr>
      <vt:lpstr>Coupled Line Performance At 11.10 GHz, 10.000000 dBm Output Power 1.50 V mean sampler bias</vt:lpstr>
      <vt:lpstr>Coupled Line Performance At 11.20 GHz, 10.000000 dBm Output Power 1.50 V mean sampler bias</vt:lpstr>
      <vt:lpstr>Coupled Line Performance At 11.30 GHz, 10.000000 dBm Output Power 1.50 V mean sampler bias</vt:lpstr>
      <vt:lpstr>Coupled Line Performance At 11.40 GHz, 10.000000 dBm Output Power 1.50 V mean sampler bias</vt:lpstr>
      <vt:lpstr>Coupled Line Performance At 10.50 GHz, 12.000000 dBm Output Power 1.50 V mean sampler bias</vt:lpstr>
      <vt:lpstr>Coupled Line Performance At 10.60 GHz, 12.000000 dBm Output Power 1.50 V mean sampler bias</vt:lpstr>
      <vt:lpstr>Coupled Line Performance At 10.70 GHz, 12.000000 dBm Output Power 1.50 V mean sampler bias</vt:lpstr>
      <vt:lpstr>Coupled Line Performance At 10.80 GHz, 12.000000 dBm Output Power 1.50 V mean sampler bias</vt:lpstr>
      <vt:lpstr>Coupled Line Performance At 10.90 GHz, 12.000000 dBm Output Power 1.50 V mean sampler bias</vt:lpstr>
      <vt:lpstr>Coupled Line Performance At 11.00 GHz, 12.000000 dBm Output Power 1.50 V mean sampler bias</vt:lpstr>
      <vt:lpstr>Coupled Line Performance At 11.10 GHz, 12.000000 dBm Output Power 1.50 V mean sampler bias</vt:lpstr>
      <vt:lpstr>Coupled Line Performance At 11.20 GHz, 12.000000 dBm Output Power 1.50 V mean sampler bias</vt:lpstr>
      <vt:lpstr>Coupled Line Performance At 11.30 GHz, 12.000000 dBm Output Power 1.50 V mean sampler bias</vt:lpstr>
      <vt:lpstr>Coupled Line Performance At 11.40 GHz, 12.000000 dBm Output Power 1.50 V mean sampler bias</vt:lpstr>
      <vt:lpstr>Coupled Line Performance At 10.50 GHz, 6.000000 dBm Output Power 1.75 V mean sampler bias</vt:lpstr>
      <vt:lpstr>Coupled Line Performance At 10.60 GHz, 6.000000 dBm Output Power 1.75 V mean sampler bias</vt:lpstr>
      <vt:lpstr>Coupled Line Performance At 10.70 GHz, 6.000000 dBm Output Power 1.75 V mean sampler bias</vt:lpstr>
      <vt:lpstr>Coupled Line Performance At 10.80 GHz, 6.000000 dBm Output Power 1.75 V mean sampler bias</vt:lpstr>
      <vt:lpstr>Coupled Line Performance At 10.90 GHz, 6.000000 dBm Output Power 1.75 V mean sampler bias</vt:lpstr>
      <vt:lpstr>Coupled Line Performance At 11.00 GHz, 6.000000 dBm Output Power 1.75 V mean sampler bias</vt:lpstr>
      <vt:lpstr>Coupled Line Performance At 11.10 GHz, 6.000000 dBm Output Power 1.75 V mean sampler bias</vt:lpstr>
      <vt:lpstr>Coupled Line Performance At 11.20 GHz, 6.000000 dBm Output Power 1.75 V mean sampler bias</vt:lpstr>
      <vt:lpstr>Coupled Line Performance At 11.30 GHz, 6.000000 dBm Output Power 1.75 V mean sampler bias</vt:lpstr>
      <vt:lpstr>Coupled Line Performance At 11.40 GHz, 6.000000 dBm Output Power 1.75 V mean sampler bias</vt:lpstr>
      <vt:lpstr>Coupled Line Performance At 10.50 GHz, 8.000000 dBm Output Power 1.75 V mean sampler bias</vt:lpstr>
      <vt:lpstr>Coupled Line Performance At 10.60 GHz, 8.000000 dBm Output Power 1.75 V mean sampler bias</vt:lpstr>
      <vt:lpstr>Coupled Line Performance At 10.70 GHz, 8.000000 dBm Output Power 1.75 V mean sampler bias</vt:lpstr>
      <vt:lpstr>Coupled Line Performance At 10.80 GHz, 8.000000 dBm Output Power 1.75 V mean sampler bias</vt:lpstr>
      <vt:lpstr>Coupled Line Performance At 10.90 GHz, 8.000000 dBm Output Power 1.75 V mean sampler bias</vt:lpstr>
      <vt:lpstr>Coupled Line Performance At 11.00 GHz, 8.000000 dBm Output Power 1.75 V mean sampler bias</vt:lpstr>
      <vt:lpstr>Coupled Line Performance At 11.10 GHz, 8.000000 dBm Output Power 1.75 V mean sampler bias</vt:lpstr>
      <vt:lpstr>Coupled Line Performance At 11.20 GHz, 8.000000 dBm Output Power 1.75 V mean sampler bias</vt:lpstr>
      <vt:lpstr>Coupled Line Performance At 11.30 GHz, 8.000000 dBm Output Power 1.75 V mean sampler bias</vt:lpstr>
      <vt:lpstr>Coupled Line Performance At 11.40 GHz, 8.000000 dBm Output Power 1.75 V mean sampler bias</vt:lpstr>
      <vt:lpstr>Coupled Line Performance At 10.50 GHz, 10.000000 dBm Output Power 1.75 V mean sampler bias</vt:lpstr>
      <vt:lpstr>Coupled Line Performance At 10.60 GHz, 10.000000 dBm Output Power 1.75 V mean sampler bias</vt:lpstr>
      <vt:lpstr>Coupled Line Performance At 10.70 GHz, 10.000000 dBm Output Power 1.75 V mean sampler bias</vt:lpstr>
      <vt:lpstr>Coupled Line Performance At 10.80 GHz, 10.000000 dBm Output Power 1.75 V mean sampler bias</vt:lpstr>
      <vt:lpstr>Coupled Line Performance At 10.90 GHz, 10.000000 dBm Output Power 1.75 V mean sampler bias</vt:lpstr>
      <vt:lpstr>Coupled Line Performance At 11.00 GHz, 10.000000 dBm Output Power 1.75 V mean sampler bias</vt:lpstr>
      <vt:lpstr>Coupled Line Performance At 11.10 GHz, 10.000000 dBm Output Power 1.75 V mean sampler bias</vt:lpstr>
      <vt:lpstr>Coupled Line Performance At 11.20 GHz, 10.000000 dBm Output Power 1.75 V mean sampler bias</vt:lpstr>
      <vt:lpstr>Coupled Line Performance At 11.30 GHz, 10.000000 dBm Output Power 1.75 V mean sampler bias</vt:lpstr>
      <vt:lpstr>Coupled Line Performance At 11.40 GHz, 10.000000 dBm Output Power 1.75 V mean sampler bias</vt:lpstr>
      <vt:lpstr>Coupled Line Performance At 10.50 GHz, 6.000000 dBm Output Power 2.00 V mean sampler bias</vt:lpstr>
      <vt:lpstr>Coupled Line Performance At 10.60 GHz, 6.000000 dBm Output Power 2.00 V mean sampler bias</vt:lpstr>
      <vt:lpstr>Coupled Line Performance At 10.70 GHz, 6.000000 dBm Output Power 2.00 V mean sampler bias</vt:lpstr>
      <vt:lpstr>Coupled Line Performance At 10.80 GHz, 6.000000 dBm Output Power 2.00 V mean sampler bias</vt:lpstr>
      <vt:lpstr>Coupled Line Performance At 10.90 GHz, 6.000000 dBm Output Power 2.00 V mean sampler bias</vt:lpstr>
      <vt:lpstr>Coupled Line Performance At 11.00 GHz, 6.000000 dBm Output Power 2.00 V mean sampler bias</vt:lpstr>
      <vt:lpstr>Coupled Line Performance At 11.10 GHz, 6.000000 dBm Output Power 2.00 V mean sampler bias</vt:lpstr>
      <vt:lpstr>Coupled Line Performance At 11.20 GHz, 6.000000 dBm Output Power 2.00 V mean sampler bias</vt:lpstr>
      <vt:lpstr>Coupled Line Performance At 11.30 GHz, 6.000000 dBm Output Power 2.00 V mean sampler bias</vt:lpstr>
      <vt:lpstr>Coupled Line Performance At 11.40 GHz, 6.000000 dBm Output Power 2.00 V mean sampler bias</vt:lpstr>
      <vt:lpstr>Coupled Line Performance At 10.50 GHz, 8.000000 dBm Output Power 2.00 V mean sampler bias</vt:lpstr>
      <vt:lpstr>Coupled Line Performance At 10.60 GHz, 8.000000 dBm Output Power 2.00 V mean sampler bias</vt:lpstr>
      <vt:lpstr>Coupled Line Performance At 10.70 GHz, 8.000000 dBm Output Power 2.00 V mean sampler bias</vt:lpstr>
      <vt:lpstr>Coupled Line Performance At 10.80 GHz, 8.000000 dBm Output Power 2.00 V mean sampler bias</vt:lpstr>
      <vt:lpstr>Coupled Line Performance At 10.90 GHz, 8.000000 dBm Output Power 2.00 V mean sampler bias</vt:lpstr>
      <vt:lpstr>Coupled Line Performance At 11.00 GHz, 8.000000 dBm Output Power 2.00 V mean sampler bias</vt:lpstr>
      <vt:lpstr>Coupled Line Performance At 11.10 GHz, 8.000000 dBm Output Power 2.00 V mean sampler bias</vt:lpstr>
      <vt:lpstr>Coupled Line Performance At 11.20 GHz, 8.000000 dBm Output Power 2.00 V mean sampler bias</vt:lpstr>
      <vt:lpstr>Coupled Line Performance At 11.30 GHz, 8.000000 dBm Output Power 2.00 V mean sampler bias</vt:lpstr>
      <vt:lpstr>Coupled Line Performance At 11.40 GHz, 8.000000 dBm Output Power 2.00 V mean sampler bias</vt:lpstr>
      <vt:lpstr>Coupled Line Performance At 10.50 GHz, 10.000000 dBm Output Power 2.00 V mean sampler bias</vt:lpstr>
      <vt:lpstr>Coupled Line Performance At 10.60 GHz, 10.000000 dBm Output Power 2.00 V mean sampler bias</vt:lpstr>
      <vt:lpstr>Coupled Line Performance At 10.70 GHz, 10.000000 dBm Output Power 2.00 V mean sampler bias</vt:lpstr>
      <vt:lpstr>Coupled Line Performance At 10.80 GHz, 10.000000 dBm Output Power 2.00 V mean sampler bias</vt:lpstr>
      <vt:lpstr>Coupled Line Performance At 10.90 GHz, 10.000000 dBm Output Power 2.00 V mean sampler bias</vt:lpstr>
      <vt:lpstr>Coupled Line Performance At 11.00 GHz, 10.000000 dBm Output Power 2.00 V mean sampler bias</vt:lpstr>
      <vt:lpstr>Coupled Line Performance At 11.10 GHz, 10.000000 dBm Output Power 2.00 V mean sampler bias</vt:lpstr>
      <vt:lpstr>Coupled Line Performance At 11.20 GHz, 10.000000 dBm Output Power 2.00 V mean sampler bias</vt:lpstr>
      <vt:lpstr>Coupled Line Performance At 11.30 GHz, 10.000000 dBm Output Power 2.00 V mean sampler bias</vt:lpstr>
      <vt:lpstr>Coupled Line Performance At 11.40 GHz, 10.000000 dBm Output Power 2.00 V mean sampler bias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2025-09-10T19:40:22Z</dcterms:modified>
</cp:coreProperties>
</file>